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61" r:id="rId2"/>
    <p:sldId id="260" r:id="rId3"/>
    <p:sldId id="307" r:id="rId4"/>
    <p:sldId id="306" r:id="rId5"/>
    <p:sldId id="308" r:id="rId6"/>
    <p:sldId id="309" r:id="rId7"/>
    <p:sldId id="313" r:id="rId8"/>
    <p:sldId id="345" r:id="rId9"/>
    <p:sldId id="367" r:id="rId10"/>
    <p:sldId id="334" r:id="rId11"/>
    <p:sldId id="310" r:id="rId12"/>
    <p:sldId id="336" r:id="rId13"/>
    <p:sldId id="337" r:id="rId14"/>
    <p:sldId id="343" r:id="rId15"/>
    <p:sldId id="344" r:id="rId16"/>
    <p:sldId id="370" r:id="rId17"/>
    <p:sldId id="338" r:id="rId18"/>
    <p:sldId id="339" r:id="rId19"/>
    <p:sldId id="340" r:id="rId20"/>
    <p:sldId id="371" r:id="rId21"/>
    <p:sldId id="341" r:id="rId22"/>
    <p:sldId id="342" r:id="rId23"/>
    <p:sldId id="317" r:id="rId24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70">
          <p15:clr>
            <a:srgbClr val="A4A3A4"/>
          </p15:clr>
        </p15:guide>
        <p15:guide id="2" pos="7434">
          <p15:clr>
            <a:srgbClr val="A4A3A4"/>
          </p15:clr>
        </p15:guide>
        <p15:guide id="3" orient="horz" pos="644">
          <p15:clr>
            <a:srgbClr val="A4A3A4"/>
          </p15:clr>
        </p15:guide>
        <p15:guide id="4" orient="horz" pos="401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黄石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00000"/>
    <a:srgbClr val="002060"/>
    <a:srgbClr val="D2A26F"/>
    <a:srgbClr val="083473"/>
    <a:srgbClr val="E4E4E4"/>
    <a:srgbClr val="2D9FC6"/>
    <a:srgbClr val="B7334D"/>
    <a:srgbClr val="BE0001"/>
    <a:srgbClr val="B503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57" autoAdjust="0"/>
    <p:restoredTop sz="95171" autoAdjust="0"/>
  </p:normalViewPr>
  <p:slideViewPr>
    <p:cSldViewPr snapToGrid="0" showGuides="1">
      <p:cViewPr>
        <p:scale>
          <a:sx n="75" d="100"/>
          <a:sy n="75" d="100"/>
        </p:scale>
        <p:origin x="2268" y="846"/>
      </p:cViewPr>
      <p:guideLst>
        <p:guide pos="370"/>
        <p:guide pos="7434"/>
        <p:guide orient="horz" pos="644"/>
        <p:guide orient="horz" pos="401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1478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C7E41-9A5B-4208-86DD-03C67B7409DA}" type="datetimeFigureOut">
              <a:rPr lang="zh-CN" altLang="en-US" smtClean="0"/>
              <a:t>2025/4/28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616A3-0E17-41B1-B8CF-BAFDC2C651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0616A3-0E17-41B1-B8CF-BAFDC2C6510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2934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: 形状 4"/>
          <p:cNvSpPr/>
          <p:nvPr userDrawn="1"/>
        </p:nvSpPr>
        <p:spPr>
          <a:xfrm>
            <a:off x="3079740" y="3650427"/>
            <a:ext cx="5458020" cy="1676400"/>
          </a:xfrm>
          <a:custGeom>
            <a:avLst/>
            <a:gdLst>
              <a:gd name="connsiteX0" fmla="*/ 838200 w 5458020"/>
              <a:gd name="connsiteY0" fmla="*/ 0 h 1676400"/>
              <a:gd name="connsiteX1" fmla="*/ 4619820 w 5458020"/>
              <a:gd name="connsiteY1" fmla="*/ 0 h 1676400"/>
              <a:gd name="connsiteX2" fmla="*/ 4675647 w 5458020"/>
              <a:gd name="connsiteY2" fmla="*/ 2819 h 1676400"/>
              <a:gd name="connsiteX3" fmla="*/ 5458020 w 5458020"/>
              <a:gd name="connsiteY3" fmla="*/ 2819 h 1676400"/>
              <a:gd name="connsiteX4" fmla="*/ 5458020 w 5458020"/>
              <a:gd name="connsiteY4" fmla="*/ 830263 h 1676400"/>
              <a:gd name="connsiteX5" fmla="*/ 5457220 w 5458020"/>
              <a:gd name="connsiteY5" fmla="*/ 830263 h 1676400"/>
              <a:gd name="connsiteX6" fmla="*/ 5458020 w 5458020"/>
              <a:gd name="connsiteY6" fmla="*/ 838200 h 1676400"/>
              <a:gd name="connsiteX7" fmla="*/ 4619820 w 5458020"/>
              <a:gd name="connsiteY7" fmla="*/ 1676400 h 1676400"/>
              <a:gd name="connsiteX8" fmla="*/ 1016000 w 5458020"/>
              <a:gd name="connsiteY8" fmla="*/ 1676400 h 1676400"/>
              <a:gd name="connsiteX9" fmla="*/ 838200 w 5458020"/>
              <a:gd name="connsiteY9" fmla="*/ 1676400 h 1676400"/>
              <a:gd name="connsiteX10" fmla="*/ 0 w 5458020"/>
              <a:gd name="connsiteY10" fmla="*/ 1676400 h 1676400"/>
              <a:gd name="connsiteX11" fmla="*/ 0 w 5458020"/>
              <a:gd name="connsiteY11" fmla="*/ 838200 h 1676400"/>
              <a:gd name="connsiteX12" fmla="*/ 0 w 5458020"/>
              <a:gd name="connsiteY12" fmla="*/ 825500 h 1676400"/>
              <a:gd name="connsiteX13" fmla="*/ 1280 w 5458020"/>
              <a:gd name="connsiteY13" fmla="*/ 825500 h 1676400"/>
              <a:gd name="connsiteX14" fmla="*/ 17029 w 5458020"/>
              <a:gd name="connsiteY14" fmla="*/ 669273 h 1676400"/>
              <a:gd name="connsiteX15" fmla="*/ 838200 w 5458020"/>
              <a:gd name="connsiteY15" fmla="*/ 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58020" h="1676400">
                <a:moveTo>
                  <a:pt x="838200" y="0"/>
                </a:moveTo>
                <a:lnTo>
                  <a:pt x="4619820" y="0"/>
                </a:lnTo>
                <a:lnTo>
                  <a:pt x="4675647" y="2819"/>
                </a:lnTo>
                <a:lnTo>
                  <a:pt x="5458020" y="2819"/>
                </a:lnTo>
                <a:lnTo>
                  <a:pt x="5458020" y="830263"/>
                </a:lnTo>
                <a:lnTo>
                  <a:pt x="5457220" y="830263"/>
                </a:lnTo>
                <a:lnTo>
                  <a:pt x="5458020" y="838200"/>
                </a:lnTo>
                <a:cubicBezTo>
                  <a:pt x="5458020" y="1301125"/>
                  <a:pt x="5082745" y="1676400"/>
                  <a:pt x="4619820" y="1676400"/>
                </a:cubicBezTo>
                <a:lnTo>
                  <a:pt x="1016000" y="1676400"/>
                </a:lnTo>
                <a:lnTo>
                  <a:pt x="838200" y="1676400"/>
                </a:lnTo>
                <a:lnTo>
                  <a:pt x="0" y="1676400"/>
                </a:lnTo>
                <a:lnTo>
                  <a:pt x="0" y="838200"/>
                </a:lnTo>
                <a:lnTo>
                  <a:pt x="0" y="825500"/>
                </a:lnTo>
                <a:lnTo>
                  <a:pt x="1280" y="825500"/>
                </a:lnTo>
                <a:lnTo>
                  <a:pt x="17029" y="669273"/>
                </a:lnTo>
                <a:cubicBezTo>
                  <a:pt x="95188" y="287320"/>
                  <a:pt x="433141" y="0"/>
                  <a:pt x="83820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: 形状 5"/>
          <p:cNvSpPr/>
          <p:nvPr userDrawn="1"/>
        </p:nvSpPr>
        <p:spPr>
          <a:xfrm>
            <a:off x="-34212" y="3098796"/>
            <a:ext cx="12353212" cy="4089400"/>
          </a:xfrm>
          <a:custGeom>
            <a:avLst/>
            <a:gdLst>
              <a:gd name="connsiteX0" fmla="*/ 12327611 w 12353212"/>
              <a:gd name="connsiteY0" fmla="*/ 0 h 3771900"/>
              <a:gd name="connsiteX1" fmla="*/ 12353212 w 12353212"/>
              <a:gd name="connsiteY1" fmla="*/ 0 h 3771900"/>
              <a:gd name="connsiteX2" fmla="*/ 12353212 w 12353212"/>
              <a:gd name="connsiteY2" fmla="*/ 3771900 h 3771900"/>
              <a:gd name="connsiteX3" fmla="*/ 0 w 12353212"/>
              <a:gd name="connsiteY3" fmla="*/ 3771900 h 3771900"/>
              <a:gd name="connsiteX4" fmla="*/ 0 w 12353212"/>
              <a:gd name="connsiteY4" fmla="*/ 185356 h 3771900"/>
              <a:gd name="connsiteX5" fmla="*/ 55144 w 12353212"/>
              <a:gd name="connsiteY5" fmla="*/ 214859 h 3771900"/>
              <a:gd name="connsiteX6" fmla="*/ 5998806 w 12353212"/>
              <a:gd name="connsiteY6" fmla="*/ 1393372 h 3771900"/>
              <a:gd name="connsiteX7" fmla="*/ 12171132 w 12353212"/>
              <a:gd name="connsiteY7" fmla="*/ 92518 h 3771900"/>
              <a:gd name="connsiteX8" fmla="*/ 12327611 w 12353212"/>
              <a:gd name="connsiteY8" fmla="*/ 0 h 377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53212" h="3771900">
                <a:moveTo>
                  <a:pt x="12327611" y="0"/>
                </a:moveTo>
                <a:lnTo>
                  <a:pt x="12353212" y="0"/>
                </a:lnTo>
                <a:lnTo>
                  <a:pt x="12353212" y="3771900"/>
                </a:lnTo>
                <a:lnTo>
                  <a:pt x="0" y="3771900"/>
                </a:lnTo>
                <a:lnTo>
                  <a:pt x="0" y="185356"/>
                </a:lnTo>
                <a:lnTo>
                  <a:pt x="55144" y="214859"/>
                </a:lnTo>
                <a:cubicBezTo>
                  <a:pt x="1467905" y="934606"/>
                  <a:pt x="3605931" y="1393372"/>
                  <a:pt x="5998806" y="1393372"/>
                </a:cubicBezTo>
                <a:cubicBezTo>
                  <a:pt x="8524619" y="1393372"/>
                  <a:pt x="10766479" y="882217"/>
                  <a:pt x="12171132" y="92518"/>
                </a:cubicBezTo>
                <a:lnTo>
                  <a:pt x="12327611" y="0"/>
                </a:lnTo>
                <a:close/>
              </a:path>
            </a:pathLst>
          </a:custGeom>
          <a:solidFill>
            <a:schemeClr val="accent3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 userDrawn="1"/>
        </p:nvSpPr>
        <p:spPr>
          <a:xfrm>
            <a:off x="-34212" y="3291112"/>
            <a:ext cx="12353212" cy="3924300"/>
          </a:xfrm>
          <a:custGeom>
            <a:avLst/>
            <a:gdLst>
              <a:gd name="connsiteX0" fmla="*/ 12327611 w 12353212"/>
              <a:gd name="connsiteY0" fmla="*/ 0 h 3771900"/>
              <a:gd name="connsiteX1" fmla="*/ 12353212 w 12353212"/>
              <a:gd name="connsiteY1" fmla="*/ 0 h 3771900"/>
              <a:gd name="connsiteX2" fmla="*/ 12353212 w 12353212"/>
              <a:gd name="connsiteY2" fmla="*/ 3771900 h 3771900"/>
              <a:gd name="connsiteX3" fmla="*/ 0 w 12353212"/>
              <a:gd name="connsiteY3" fmla="*/ 3771900 h 3771900"/>
              <a:gd name="connsiteX4" fmla="*/ 0 w 12353212"/>
              <a:gd name="connsiteY4" fmla="*/ 185356 h 3771900"/>
              <a:gd name="connsiteX5" fmla="*/ 55144 w 12353212"/>
              <a:gd name="connsiteY5" fmla="*/ 214859 h 3771900"/>
              <a:gd name="connsiteX6" fmla="*/ 5998806 w 12353212"/>
              <a:gd name="connsiteY6" fmla="*/ 1393372 h 3771900"/>
              <a:gd name="connsiteX7" fmla="*/ 12171132 w 12353212"/>
              <a:gd name="connsiteY7" fmla="*/ 92518 h 3771900"/>
              <a:gd name="connsiteX8" fmla="*/ 12327611 w 12353212"/>
              <a:gd name="connsiteY8" fmla="*/ 0 h 377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53212" h="3771900">
                <a:moveTo>
                  <a:pt x="12327611" y="0"/>
                </a:moveTo>
                <a:lnTo>
                  <a:pt x="12353212" y="0"/>
                </a:lnTo>
                <a:lnTo>
                  <a:pt x="12353212" y="3771900"/>
                </a:lnTo>
                <a:lnTo>
                  <a:pt x="0" y="3771900"/>
                </a:lnTo>
                <a:lnTo>
                  <a:pt x="0" y="185356"/>
                </a:lnTo>
                <a:lnTo>
                  <a:pt x="55144" y="214859"/>
                </a:lnTo>
                <a:cubicBezTo>
                  <a:pt x="1467905" y="934606"/>
                  <a:pt x="3605931" y="1393372"/>
                  <a:pt x="5998806" y="1393372"/>
                </a:cubicBezTo>
                <a:cubicBezTo>
                  <a:pt x="8524619" y="1393372"/>
                  <a:pt x="10766479" y="882217"/>
                  <a:pt x="12171132" y="92518"/>
                </a:cubicBezTo>
                <a:lnTo>
                  <a:pt x="1232761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3172527" y="3765999"/>
            <a:ext cx="5458020" cy="1676400"/>
            <a:chOff x="3200400" y="1752600"/>
            <a:chExt cx="5458020" cy="1676400"/>
          </a:xfrm>
        </p:grpSpPr>
        <p:sp>
          <p:nvSpPr>
            <p:cNvPr id="9" name="矩形: 圆角 8"/>
            <p:cNvSpPr/>
            <p:nvPr/>
          </p:nvSpPr>
          <p:spPr>
            <a:xfrm>
              <a:off x="3200400" y="1752600"/>
              <a:ext cx="5458020" cy="1676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3200400" y="2578100"/>
              <a:ext cx="1016000" cy="850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7642420" y="1753830"/>
              <a:ext cx="1016000" cy="8274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85" y="3724402"/>
            <a:ext cx="4127350" cy="232887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436" y="3650427"/>
            <a:ext cx="4334632" cy="2414225"/>
          </a:xfrm>
          <a:prstGeom prst="rect">
            <a:avLst/>
          </a:prstGeom>
        </p:spPr>
      </p:pic>
      <p:sp>
        <p:nvSpPr>
          <p:cNvPr id="26" name="标题 25"/>
          <p:cNvSpPr>
            <a:spLocks noGrp="1"/>
          </p:cNvSpPr>
          <p:nvPr>
            <p:ph type="title"/>
          </p:nvPr>
        </p:nvSpPr>
        <p:spPr>
          <a:xfrm>
            <a:off x="3421844" y="3825845"/>
            <a:ext cx="5115916" cy="132556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28" name="文本占位符 27"/>
          <p:cNvSpPr>
            <a:spLocks noGrp="1"/>
          </p:cNvSpPr>
          <p:nvPr>
            <p:ph type="body" sz="quarter" idx="10"/>
          </p:nvPr>
        </p:nvSpPr>
        <p:spPr>
          <a:xfrm>
            <a:off x="2065338" y="5781675"/>
            <a:ext cx="7962900" cy="534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 userDrawn="1"/>
        </p:nvSpPr>
        <p:spPr>
          <a:xfrm>
            <a:off x="0" y="0"/>
            <a:ext cx="12192000" cy="4815836"/>
          </a:xfrm>
          <a:custGeom>
            <a:avLst/>
            <a:gdLst>
              <a:gd name="connsiteX0" fmla="*/ 0 w 12192000"/>
              <a:gd name="connsiteY0" fmla="*/ 0 h 4815836"/>
              <a:gd name="connsiteX1" fmla="*/ 12192000 w 12192000"/>
              <a:gd name="connsiteY1" fmla="*/ 0 h 4815836"/>
              <a:gd name="connsiteX2" fmla="*/ 12192000 w 12192000"/>
              <a:gd name="connsiteY2" fmla="*/ 3143884 h 4815836"/>
              <a:gd name="connsiteX3" fmla="*/ 12150691 w 12192000"/>
              <a:gd name="connsiteY3" fmla="*/ 3171971 h 4815836"/>
              <a:gd name="connsiteX4" fmla="*/ 6184491 w 12192000"/>
              <a:gd name="connsiteY4" fmla="*/ 4815836 h 4815836"/>
              <a:gd name="connsiteX5" fmla="*/ 218291 w 12192000"/>
              <a:gd name="connsiteY5" fmla="*/ 3171971 h 4815836"/>
              <a:gd name="connsiteX6" fmla="*/ 0 w 12192000"/>
              <a:gd name="connsiteY6" fmla="*/ 3023552 h 4815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815836">
                <a:moveTo>
                  <a:pt x="0" y="0"/>
                </a:moveTo>
                <a:lnTo>
                  <a:pt x="12192000" y="0"/>
                </a:lnTo>
                <a:lnTo>
                  <a:pt x="12192000" y="3143884"/>
                </a:lnTo>
                <a:lnTo>
                  <a:pt x="12150691" y="3171971"/>
                </a:lnTo>
                <a:cubicBezTo>
                  <a:pt x="10574909" y="4193333"/>
                  <a:pt x="8481639" y="4815836"/>
                  <a:pt x="6184491" y="4815836"/>
                </a:cubicBezTo>
                <a:cubicBezTo>
                  <a:pt x="3887343" y="4815836"/>
                  <a:pt x="1794074" y="4193333"/>
                  <a:pt x="218291" y="3171971"/>
                </a:cubicBezTo>
                <a:lnTo>
                  <a:pt x="0" y="30235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 userDrawn="1"/>
        </p:nvSpPr>
        <p:spPr>
          <a:xfrm>
            <a:off x="0" y="0"/>
            <a:ext cx="12192000" cy="4539575"/>
          </a:xfrm>
          <a:custGeom>
            <a:avLst/>
            <a:gdLst>
              <a:gd name="connsiteX0" fmla="*/ 0 w 12192000"/>
              <a:gd name="connsiteY0" fmla="*/ 0 h 4539575"/>
              <a:gd name="connsiteX1" fmla="*/ 12192000 w 12192000"/>
              <a:gd name="connsiteY1" fmla="*/ 0 h 4539575"/>
              <a:gd name="connsiteX2" fmla="*/ 12192000 w 12192000"/>
              <a:gd name="connsiteY2" fmla="*/ 2890589 h 4539575"/>
              <a:gd name="connsiteX3" fmla="*/ 12093017 w 12192000"/>
              <a:gd name="connsiteY3" fmla="*/ 2956111 h 4539575"/>
              <a:gd name="connsiteX4" fmla="*/ 6190066 w 12192000"/>
              <a:gd name="connsiteY4" fmla="*/ 4539575 h 4539575"/>
              <a:gd name="connsiteX5" fmla="*/ 287115 w 12192000"/>
              <a:gd name="connsiteY5" fmla="*/ 2956111 h 4539575"/>
              <a:gd name="connsiteX6" fmla="*/ 0 w 12192000"/>
              <a:gd name="connsiteY6" fmla="*/ 2766056 h 453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539575">
                <a:moveTo>
                  <a:pt x="0" y="0"/>
                </a:moveTo>
                <a:lnTo>
                  <a:pt x="12192000" y="0"/>
                </a:lnTo>
                <a:lnTo>
                  <a:pt x="12192000" y="2890589"/>
                </a:lnTo>
                <a:lnTo>
                  <a:pt x="12093017" y="2956111"/>
                </a:lnTo>
                <a:cubicBezTo>
                  <a:pt x="10533940" y="3939944"/>
                  <a:pt x="8462862" y="4539575"/>
                  <a:pt x="6190066" y="4539575"/>
                </a:cubicBezTo>
                <a:cubicBezTo>
                  <a:pt x="3917271" y="4539575"/>
                  <a:pt x="1846192" y="3939944"/>
                  <a:pt x="287115" y="2956111"/>
                </a:cubicBezTo>
                <a:lnTo>
                  <a:pt x="0" y="2766056"/>
                </a:lnTo>
                <a:close/>
              </a:path>
            </a:pathLst>
          </a:custGeom>
          <a:solidFill>
            <a:schemeClr val="accent2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6" name="标题 15"/>
          <p:cNvSpPr>
            <a:spLocks noGrp="1"/>
          </p:cNvSpPr>
          <p:nvPr>
            <p:ph type="title"/>
          </p:nvPr>
        </p:nvSpPr>
        <p:spPr>
          <a:xfrm>
            <a:off x="2228850" y="1527175"/>
            <a:ext cx="7772400" cy="1325563"/>
          </a:xfrm>
        </p:spPr>
        <p:txBody>
          <a:bodyPr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791" y="3282947"/>
            <a:ext cx="2566418" cy="214312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图片占位符 8"/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</p:sp>
      <p:sp>
        <p:nvSpPr>
          <p:cNvPr id="8" name="任意多边形: 形状 7"/>
          <p:cNvSpPr/>
          <p:nvPr userDrawn="1"/>
        </p:nvSpPr>
        <p:spPr>
          <a:xfrm>
            <a:off x="0" y="0"/>
            <a:ext cx="12192000" cy="3265993"/>
          </a:xfrm>
          <a:custGeom>
            <a:avLst/>
            <a:gdLst>
              <a:gd name="connsiteX0" fmla="*/ 0 w 12192000"/>
              <a:gd name="connsiteY0" fmla="*/ 0 h 3265993"/>
              <a:gd name="connsiteX1" fmla="*/ 12192000 w 12192000"/>
              <a:gd name="connsiteY1" fmla="*/ 0 h 3265993"/>
              <a:gd name="connsiteX2" fmla="*/ 12192000 w 12192000"/>
              <a:gd name="connsiteY2" fmla="*/ 1554918 h 3265993"/>
              <a:gd name="connsiteX3" fmla="*/ 12093149 w 12192000"/>
              <a:gd name="connsiteY3" fmla="*/ 1622127 h 3265993"/>
              <a:gd name="connsiteX4" fmla="*/ 6126949 w 12192000"/>
              <a:gd name="connsiteY4" fmla="*/ 3265993 h 3265993"/>
              <a:gd name="connsiteX5" fmla="*/ 160749 w 12192000"/>
              <a:gd name="connsiteY5" fmla="*/ 1622127 h 3265993"/>
              <a:gd name="connsiteX6" fmla="*/ 0 w 12192000"/>
              <a:gd name="connsiteY6" fmla="*/ 1512832 h 326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65993">
                <a:moveTo>
                  <a:pt x="0" y="0"/>
                </a:moveTo>
                <a:lnTo>
                  <a:pt x="12192000" y="0"/>
                </a:lnTo>
                <a:lnTo>
                  <a:pt x="12192000" y="1554918"/>
                </a:lnTo>
                <a:lnTo>
                  <a:pt x="12093149" y="1622127"/>
                </a:lnTo>
                <a:cubicBezTo>
                  <a:pt x="10517367" y="2643490"/>
                  <a:pt x="8424097" y="3265993"/>
                  <a:pt x="6126949" y="3265993"/>
                </a:cubicBezTo>
                <a:cubicBezTo>
                  <a:pt x="3829801" y="3265993"/>
                  <a:pt x="1736532" y="2643490"/>
                  <a:pt x="160749" y="1622127"/>
                </a:cubicBezTo>
                <a:lnTo>
                  <a:pt x="0" y="151283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任意多边形: 形状 8"/>
          <p:cNvSpPr/>
          <p:nvPr userDrawn="1"/>
        </p:nvSpPr>
        <p:spPr>
          <a:xfrm>
            <a:off x="0" y="0"/>
            <a:ext cx="12192000" cy="3033486"/>
          </a:xfrm>
          <a:custGeom>
            <a:avLst/>
            <a:gdLst>
              <a:gd name="connsiteX0" fmla="*/ 0 w 12192000"/>
              <a:gd name="connsiteY0" fmla="*/ 0 h 3033486"/>
              <a:gd name="connsiteX1" fmla="*/ 12192000 w 12192000"/>
              <a:gd name="connsiteY1" fmla="*/ 0 h 3033486"/>
              <a:gd name="connsiteX2" fmla="*/ 12192000 w 12192000"/>
              <a:gd name="connsiteY2" fmla="*/ 1342720 h 3033486"/>
              <a:gd name="connsiteX3" fmla="*/ 12029900 w 12192000"/>
              <a:gd name="connsiteY3" fmla="*/ 1450022 h 3033486"/>
              <a:gd name="connsiteX4" fmla="*/ 6126949 w 12192000"/>
              <a:gd name="connsiteY4" fmla="*/ 3033486 h 3033486"/>
              <a:gd name="connsiteX5" fmla="*/ 223998 w 12192000"/>
              <a:gd name="connsiteY5" fmla="*/ 1450022 h 3033486"/>
              <a:gd name="connsiteX6" fmla="*/ 0 w 12192000"/>
              <a:gd name="connsiteY6" fmla="*/ 1301747 h 303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033486">
                <a:moveTo>
                  <a:pt x="0" y="0"/>
                </a:moveTo>
                <a:lnTo>
                  <a:pt x="12192000" y="0"/>
                </a:lnTo>
                <a:lnTo>
                  <a:pt x="12192000" y="1342720"/>
                </a:lnTo>
                <a:lnTo>
                  <a:pt x="12029900" y="1450022"/>
                </a:lnTo>
                <a:cubicBezTo>
                  <a:pt x="10470823" y="2433855"/>
                  <a:pt x="8399745" y="3033486"/>
                  <a:pt x="6126949" y="3033486"/>
                </a:cubicBezTo>
                <a:cubicBezTo>
                  <a:pt x="3854154" y="3033486"/>
                  <a:pt x="1783075" y="2433855"/>
                  <a:pt x="223998" y="1450022"/>
                </a:cubicBezTo>
                <a:lnTo>
                  <a:pt x="0" y="13017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1" name="文本占位符 3"/>
          <p:cNvSpPr>
            <a:spLocks noGrp="1"/>
          </p:cNvSpPr>
          <p:nvPr>
            <p:ph type="body" sz="quarter" idx="17"/>
          </p:nvPr>
        </p:nvSpPr>
        <p:spPr>
          <a:xfrm>
            <a:off x="3279775" y="5728475"/>
            <a:ext cx="5632450" cy="329425"/>
          </a:xfrm>
          <a:prstGeom prst="rect">
            <a:avLst/>
          </a:prstGeom>
        </p:spPr>
        <p:txBody>
          <a:bodyPr/>
          <a:lstStyle>
            <a:lvl1pPr algn="ctr">
              <a:defRPr sz="1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6" name="标题 45"/>
          <p:cNvSpPr>
            <a:spLocks noGrp="1"/>
          </p:cNvSpPr>
          <p:nvPr>
            <p:ph type="title"/>
          </p:nvPr>
        </p:nvSpPr>
        <p:spPr>
          <a:xfrm>
            <a:off x="2651926" y="3519333"/>
            <a:ext cx="7239000" cy="1325563"/>
          </a:xfrm>
        </p:spPr>
        <p:txBody>
          <a:bodyPr/>
          <a:lstStyle>
            <a:lvl1pPr algn="ctr"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图片占位符 15"/>
          <p:cNvSpPr>
            <a:spLocks noGrp="1"/>
          </p:cNvSpPr>
          <p:nvPr>
            <p:ph type="pic" sz="quarter" idx="18"/>
          </p:nvPr>
        </p:nvSpPr>
        <p:spPr>
          <a:xfrm>
            <a:off x="-55563" y="0"/>
            <a:ext cx="12247563" cy="6858000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-55157" y="-1"/>
            <a:ext cx="2939965" cy="6897287"/>
            <a:chOff x="-55157" y="-105549"/>
            <a:chExt cx="2939965" cy="7074137"/>
          </a:xfrm>
        </p:grpSpPr>
        <p:sp>
          <p:nvSpPr>
            <p:cNvPr id="3" name="任意多边形: 形状 2"/>
            <p:cNvSpPr/>
            <p:nvPr/>
          </p:nvSpPr>
          <p:spPr>
            <a:xfrm rot="5400000">
              <a:off x="-2122242" y="1961537"/>
              <a:ext cx="7074136" cy="2939965"/>
            </a:xfrm>
            <a:custGeom>
              <a:avLst/>
              <a:gdLst>
                <a:gd name="connsiteX0" fmla="*/ 0 w 7074136"/>
                <a:gd name="connsiteY0" fmla="*/ 2939965 h 2939965"/>
                <a:gd name="connsiteX1" fmla="*/ 0 w 7074136"/>
                <a:gd name="connsiteY1" fmla="*/ 253134 h 2939965"/>
                <a:gd name="connsiteX2" fmla="*/ 31579 w 7074136"/>
                <a:gd name="connsiteY2" fmla="*/ 293426 h 2939965"/>
                <a:gd name="connsiteX3" fmla="*/ 3435250 w 7074136"/>
                <a:gd name="connsiteY3" fmla="*/ 1902879 h 2939965"/>
                <a:gd name="connsiteX4" fmla="*/ 6969867 w 7074136"/>
                <a:gd name="connsiteY4" fmla="*/ 126349 h 2939965"/>
                <a:gd name="connsiteX5" fmla="*/ 7059475 w 7074136"/>
                <a:gd name="connsiteY5" fmla="*/ 0 h 2939965"/>
                <a:gd name="connsiteX6" fmla="*/ 7074136 w 7074136"/>
                <a:gd name="connsiteY6" fmla="*/ 0 h 2939965"/>
                <a:gd name="connsiteX7" fmla="*/ 7074136 w 7074136"/>
                <a:gd name="connsiteY7" fmla="*/ 2939965 h 2939965"/>
                <a:gd name="connsiteX8" fmla="*/ 0 w 7074136"/>
                <a:gd name="connsiteY8" fmla="*/ 2939965 h 293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74136" h="2939965">
                  <a:moveTo>
                    <a:pt x="0" y="2939965"/>
                  </a:moveTo>
                  <a:lnTo>
                    <a:pt x="0" y="253134"/>
                  </a:lnTo>
                  <a:lnTo>
                    <a:pt x="31579" y="293426"/>
                  </a:lnTo>
                  <a:cubicBezTo>
                    <a:pt x="840605" y="1276358"/>
                    <a:pt x="2064957" y="1902879"/>
                    <a:pt x="3435250" y="1902879"/>
                  </a:cubicBezTo>
                  <a:cubicBezTo>
                    <a:pt x="4881671" y="1902879"/>
                    <a:pt x="6165484" y="1204813"/>
                    <a:pt x="6969867" y="126349"/>
                  </a:cubicBezTo>
                  <a:lnTo>
                    <a:pt x="7059475" y="0"/>
                  </a:lnTo>
                  <a:lnTo>
                    <a:pt x="7074136" y="0"/>
                  </a:lnTo>
                  <a:lnTo>
                    <a:pt x="7074136" y="2939965"/>
                  </a:lnTo>
                  <a:lnTo>
                    <a:pt x="0" y="2939965"/>
                  </a:lnTo>
                  <a:close/>
                </a:path>
              </a:pathLst>
            </a:custGeom>
            <a:solidFill>
              <a:srgbClr val="D2A26F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任意多边形: 形状 3"/>
            <p:cNvSpPr/>
            <p:nvPr/>
          </p:nvSpPr>
          <p:spPr>
            <a:xfrm rot="5400000">
              <a:off x="-2243366" y="2082661"/>
              <a:ext cx="7074136" cy="2697716"/>
            </a:xfrm>
            <a:custGeom>
              <a:avLst/>
              <a:gdLst>
                <a:gd name="connsiteX0" fmla="*/ 0 w 7074136"/>
                <a:gd name="connsiteY0" fmla="*/ 2697716 h 2697716"/>
                <a:gd name="connsiteX1" fmla="*/ 0 w 7074136"/>
                <a:gd name="connsiteY1" fmla="*/ 242915 h 2697716"/>
                <a:gd name="connsiteX2" fmla="*/ 31579 w 7074136"/>
                <a:gd name="connsiteY2" fmla="*/ 281579 h 2697716"/>
                <a:gd name="connsiteX3" fmla="*/ 3435250 w 7074136"/>
                <a:gd name="connsiteY3" fmla="*/ 1826054 h 2697716"/>
                <a:gd name="connsiteX4" fmla="*/ 6969867 w 7074136"/>
                <a:gd name="connsiteY4" fmla="*/ 121248 h 2697716"/>
                <a:gd name="connsiteX5" fmla="*/ 7059475 w 7074136"/>
                <a:gd name="connsiteY5" fmla="*/ 0 h 2697716"/>
                <a:gd name="connsiteX6" fmla="*/ 7074136 w 7074136"/>
                <a:gd name="connsiteY6" fmla="*/ 0 h 2697716"/>
                <a:gd name="connsiteX7" fmla="*/ 7074136 w 7074136"/>
                <a:gd name="connsiteY7" fmla="*/ 2697716 h 2697716"/>
                <a:gd name="connsiteX8" fmla="*/ 0 w 7074136"/>
                <a:gd name="connsiteY8" fmla="*/ 2697716 h 2697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74136" h="2697716">
                  <a:moveTo>
                    <a:pt x="0" y="2697716"/>
                  </a:moveTo>
                  <a:lnTo>
                    <a:pt x="0" y="242915"/>
                  </a:lnTo>
                  <a:lnTo>
                    <a:pt x="31579" y="281579"/>
                  </a:lnTo>
                  <a:cubicBezTo>
                    <a:pt x="840605" y="1224828"/>
                    <a:pt x="2064957" y="1826054"/>
                    <a:pt x="3435250" y="1826054"/>
                  </a:cubicBezTo>
                  <a:cubicBezTo>
                    <a:pt x="4881671" y="1826054"/>
                    <a:pt x="6165484" y="1156171"/>
                    <a:pt x="6969867" y="121248"/>
                  </a:cubicBezTo>
                  <a:lnTo>
                    <a:pt x="7059475" y="0"/>
                  </a:lnTo>
                  <a:lnTo>
                    <a:pt x="7074136" y="0"/>
                  </a:lnTo>
                  <a:lnTo>
                    <a:pt x="7074136" y="2697716"/>
                  </a:lnTo>
                  <a:lnTo>
                    <a:pt x="0" y="26977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 userDrawn="1"/>
        </p:nvGrpSpPr>
        <p:grpSpPr>
          <a:xfrm flipH="1">
            <a:off x="9252034" y="-1"/>
            <a:ext cx="2939966" cy="6897288"/>
            <a:chOff x="-55157" y="-105549"/>
            <a:chExt cx="2939965" cy="7074137"/>
          </a:xfrm>
        </p:grpSpPr>
        <p:sp>
          <p:nvSpPr>
            <p:cNvPr id="6" name="任意多边形: 形状 5"/>
            <p:cNvSpPr/>
            <p:nvPr/>
          </p:nvSpPr>
          <p:spPr>
            <a:xfrm rot="5400000">
              <a:off x="-2122242" y="1961537"/>
              <a:ext cx="7074136" cy="2939965"/>
            </a:xfrm>
            <a:custGeom>
              <a:avLst/>
              <a:gdLst>
                <a:gd name="connsiteX0" fmla="*/ 0 w 7074136"/>
                <a:gd name="connsiteY0" fmla="*/ 2939965 h 2939965"/>
                <a:gd name="connsiteX1" fmla="*/ 0 w 7074136"/>
                <a:gd name="connsiteY1" fmla="*/ 253134 h 2939965"/>
                <a:gd name="connsiteX2" fmla="*/ 31579 w 7074136"/>
                <a:gd name="connsiteY2" fmla="*/ 293426 h 2939965"/>
                <a:gd name="connsiteX3" fmla="*/ 3435250 w 7074136"/>
                <a:gd name="connsiteY3" fmla="*/ 1902879 h 2939965"/>
                <a:gd name="connsiteX4" fmla="*/ 6969867 w 7074136"/>
                <a:gd name="connsiteY4" fmla="*/ 126349 h 2939965"/>
                <a:gd name="connsiteX5" fmla="*/ 7059475 w 7074136"/>
                <a:gd name="connsiteY5" fmla="*/ 0 h 2939965"/>
                <a:gd name="connsiteX6" fmla="*/ 7074136 w 7074136"/>
                <a:gd name="connsiteY6" fmla="*/ 0 h 2939965"/>
                <a:gd name="connsiteX7" fmla="*/ 7074136 w 7074136"/>
                <a:gd name="connsiteY7" fmla="*/ 2939965 h 2939965"/>
                <a:gd name="connsiteX8" fmla="*/ 0 w 7074136"/>
                <a:gd name="connsiteY8" fmla="*/ 2939965 h 293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74136" h="2939965">
                  <a:moveTo>
                    <a:pt x="0" y="2939965"/>
                  </a:moveTo>
                  <a:lnTo>
                    <a:pt x="0" y="253134"/>
                  </a:lnTo>
                  <a:lnTo>
                    <a:pt x="31579" y="293426"/>
                  </a:lnTo>
                  <a:cubicBezTo>
                    <a:pt x="840605" y="1276358"/>
                    <a:pt x="2064957" y="1902879"/>
                    <a:pt x="3435250" y="1902879"/>
                  </a:cubicBezTo>
                  <a:cubicBezTo>
                    <a:pt x="4881671" y="1902879"/>
                    <a:pt x="6165484" y="1204813"/>
                    <a:pt x="6969867" y="126349"/>
                  </a:cubicBezTo>
                  <a:lnTo>
                    <a:pt x="7059475" y="0"/>
                  </a:lnTo>
                  <a:lnTo>
                    <a:pt x="7074136" y="0"/>
                  </a:lnTo>
                  <a:lnTo>
                    <a:pt x="7074136" y="2939965"/>
                  </a:lnTo>
                  <a:lnTo>
                    <a:pt x="0" y="2939965"/>
                  </a:lnTo>
                  <a:close/>
                </a:path>
              </a:pathLst>
            </a:custGeom>
            <a:solidFill>
              <a:srgbClr val="D2A26F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: 形状 6"/>
            <p:cNvSpPr/>
            <p:nvPr/>
          </p:nvSpPr>
          <p:spPr>
            <a:xfrm rot="5400000">
              <a:off x="-2243366" y="2082661"/>
              <a:ext cx="7074136" cy="2697716"/>
            </a:xfrm>
            <a:custGeom>
              <a:avLst/>
              <a:gdLst>
                <a:gd name="connsiteX0" fmla="*/ 0 w 7074136"/>
                <a:gd name="connsiteY0" fmla="*/ 2697716 h 2697716"/>
                <a:gd name="connsiteX1" fmla="*/ 0 w 7074136"/>
                <a:gd name="connsiteY1" fmla="*/ 242915 h 2697716"/>
                <a:gd name="connsiteX2" fmla="*/ 31579 w 7074136"/>
                <a:gd name="connsiteY2" fmla="*/ 281579 h 2697716"/>
                <a:gd name="connsiteX3" fmla="*/ 3435250 w 7074136"/>
                <a:gd name="connsiteY3" fmla="*/ 1826054 h 2697716"/>
                <a:gd name="connsiteX4" fmla="*/ 6969867 w 7074136"/>
                <a:gd name="connsiteY4" fmla="*/ 121248 h 2697716"/>
                <a:gd name="connsiteX5" fmla="*/ 7059475 w 7074136"/>
                <a:gd name="connsiteY5" fmla="*/ 0 h 2697716"/>
                <a:gd name="connsiteX6" fmla="*/ 7074136 w 7074136"/>
                <a:gd name="connsiteY6" fmla="*/ 0 h 2697716"/>
                <a:gd name="connsiteX7" fmla="*/ 7074136 w 7074136"/>
                <a:gd name="connsiteY7" fmla="*/ 2697716 h 2697716"/>
                <a:gd name="connsiteX8" fmla="*/ 0 w 7074136"/>
                <a:gd name="connsiteY8" fmla="*/ 2697716 h 2697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74136" h="2697716">
                  <a:moveTo>
                    <a:pt x="0" y="2697716"/>
                  </a:moveTo>
                  <a:lnTo>
                    <a:pt x="0" y="242915"/>
                  </a:lnTo>
                  <a:lnTo>
                    <a:pt x="31579" y="281579"/>
                  </a:lnTo>
                  <a:cubicBezTo>
                    <a:pt x="840605" y="1224828"/>
                    <a:pt x="2064957" y="1826054"/>
                    <a:pt x="3435250" y="1826054"/>
                  </a:cubicBezTo>
                  <a:cubicBezTo>
                    <a:pt x="4881671" y="1826054"/>
                    <a:pt x="6165484" y="1156171"/>
                    <a:pt x="6969867" y="121248"/>
                  </a:cubicBezTo>
                  <a:lnTo>
                    <a:pt x="7059475" y="0"/>
                  </a:lnTo>
                  <a:lnTo>
                    <a:pt x="7074136" y="0"/>
                  </a:lnTo>
                  <a:lnTo>
                    <a:pt x="7074136" y="2697716"/>
                  </a:lnTo>
                  <a:lnTo>
                    <a:pt x="0" y="26977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8" name="任意多边形: 形状 7"/>
          <p:cNvSpPr/>
          <p:nvPr userDrawn="1"/>
        </p:nvSpPr>
        <p:spPr>
          <a:xfrm>
            <a:off x="3171894" y="2765523"/>
            <a:ext cx="5458020" cy="1676400"/>
          </a:xfrm>
          <a:custGeom>
            <a:avLst/>
            <a:gdLst>
              <a:gd name="connsiteX0" fmla="*/ 838200 w 5458020"/>
              <a:gd name="connsiteY0" fmla="*/ 0 h 1676400"/>
              <a:gd name="connsiteX1" fmla="*/ 4619820 w 5458020"/>
              <a:gd name="connsiteY1" fmla="*/ 0 h 1676400"/>
              <a:gd name="connsiteX2" fmla="*/ 4675647 w 5458020"/>
              <a:gd name="connsiteY2" fmla="*/ 2819 h 1676400"/>
              <a:gd name="connsiteX3" fmla="*/ 5458020 w 5458020"/>
              <a:gd name="connsiteY3" fmla="*/ 2819 h 1676400"/>
              <a:gd name="connsiteX4" fmla="*/ 5458020 w 5458020"/>
              <a:gd name="connsiteY4" fmla="*/ 830263 h 1676400"/>
              <a:gd name="connsiteX5" fmla="*/ 5457220 w 5458020"/>
              <a:gd name="connsiteY5" fmla="*/ 830263 h 1676400"/>
              <a:gd name="connsiteX6" fmla="*/ 5458020 w 5458020"/>
              <a:gd name="connsiteY6" fmla="*/ 838200 h 1676400"/>
              <a:gd name="connsiteX7" fmla="*/ 4619820 w 5458020"/>
              <a:gd name="connsiteY7" fmla="*/ 1676400 h 1676400"/>
              <a:gd name="connsiteX8" fmla="*/ 1016000 w 5458020"/>
              <a:gd name="connsiteY8" fmla="*/ 1676400 h 1676400"/>
              <a:gd name="connsiteX9" fmla="*/ 838200 w 5458020"/>
              <a:gd name="connsiteY9" fmla="*/ 1676400 h 1676400"/>
              <a:gd name="connsiteX10" fmla="*/ 0 w 5458020"/>
              <a:gd name="connsiteY10" fmla="*/ 1676400 h 1676400"/>
              <a:gd name="connsiteX11" fmla="*/ 0 w 5458020"/>
              <a:gd name="connsiteY11" fmla="*/ 838200 h 1676400"/>
              <a:gd name="connsiteX12" fmla="*/ 0 w 5458020"/>
              <a:gd name="connsiteY12" fmla="*/ 825500 h 1676400"/>
              <a:gd name="connsiteX13" fmla="*/ 1280 w 5458020"/>
              <a:gd name="connsiteY13" fmla="*/ 825500 h 1676400"/>
              <a:gd name="connsiteX14" fmla="*/ 17029 w 5458020"/>
              <a:gd name="connsiteY14" fmla="*/ 669273 h 1676400"/>
              <a:gd name="connsiteX15" fmla="*/ 838200 w 5458020"/>
              <a:gd name="connsiteY15" fmla="*/ 0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58020" h="1676400">
                <a:moveTo>
                  <a:pt x="838200" y="0"/>
                </a:moveTo>
                <a:lnTo>
                  <a:pt x="4619820" y="0"/>
                </a:lnTo>
                <a:lnTo>
                  <a:pt x="4675647" y="2819"/>
                </a:lnTo>
                <a:lnTo>
                  <a:pt x="5458020" y="2819"/>
                </a:lnTo>
                <a:lnTo>
                  <a:pt x="5458020" y="830263"/>
                </a:lnTo>
                <a:lnTo>
                  <a:pt x="5457220" y="830263"/>
                </a:lnTo>
                <a:lnTo>
                  <a:pt x="5458020" y="838200"/>
                </a:lnTo>
                <a:cubicBezTo>
                  <a:pt x="5458020" y="1301125"/>
                  <a:pt x="5082745" y="1676400"/>
                  <a:pt x="4619820" y="1676400"/>
                </a:cubicBezTo>
                <a:lnTo>
                  <a:pt x="1016000" y="1676400"/>
                </a:lnTo>
                <a:lnTo>
                  <a:pt x="838200" y="1676400"/>
                </a:lnTo>
                <a:lnTo>
                  <a:pt x="0" y="1676400"/>
                </a:lnTo>
                <a:lnTo>
                  <a:pt x="0" y="838200"/>
                </a:lnTo>
                <a:lnTo>
                  <a:pt x="0" y="825500"/>
                </a:lnTo>
                <a:lnTo>
                  <a:pt x="1280" y="825500"/>
                </a:lnTo>
                <a:lnTo>
                  <a:pt x="17029" y="669273"/>
                </a:lnTo>
                <a:cubicBezTo>
                  <a:pt x="95188" y="287320"/>
                  <a:pt x="433141" y="0"/>
                  <a:pt x="83820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3264681" y="2881095"/>
            <a:ext cx="5458020" cy="1676400"/>
            <a:chOff x="3200400" y="1752600"/>
            <a:chExt cx="5458020" cy="1676400"/>
          </a:xfrm>
        </p:grpSpPr>
        <p:sp>
          <p:nvSpPr>
            <p:cNvPr id="10" name="矩形: 圆角 9"/>
            <p:cNvSpPr/>
            <p:nvPr/>
          </p:nvSpPr>
          <p:spPr>
            <a:xfrm>
              <a:off x="3200400" y="1752600"/>
              <a:ext cx="5458020" cy="1676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200400" y="2578100"/>
              <a:ext cx="1016000" cy="850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7642420" y="1753830"/>
              <a:ext cx="1016000" cy="8274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" name="标题 25"/>
          <p:cNvSpPr>
            <a:spLocks noGrp="1"/>
          </p:cNvSpPr>
          <p:nvPr>
            <p:ph type="title"/>
          </p:nvPr>
        </p:nvSpPr>
        <p:spPr>
          <a:xfrm>
            <a:off x="3513998" y="2940941"/>
            <a:ext cx="5115916" cy="132556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4" name="文本占位符 3"/>
          <p:cNvSpPr>
            <a:spLocks noGrp="1"/>
          </p:cNvSpPr>
          <p:nvPr>
            <p:ph type="body" sz="quarter" idx="17"/>
          </p:nvPr>
        </p:nvSpPr>
        <p:spPr>
          <a:xfrm>
            <a:off x="3279775" y="5728475"/>
            <a:ext cx="5632450" cy="329425"/>
          </a:xfrm>
          <a:prstGeom prst="rect">
            <a:avLst/>
          </a:prstGeom>
        </p:spPr>
        <p:txBody>
          <a:bodyPr/>
          <a:lstStyle>
            <a:lvl1pPr algn="ctr">
              <a:defRPr sz="1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71920" y="-2671921"/>
            <a:ext cx="6857999" cy="12201839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294968" y="-5714"/>
            <a:ext cx="11897032" cy="844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660400" y="733757"/>
            <a:ext cx="11531600" cy="10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0"/>
          <p:cNvCxnSpPr>
            <a:cxnSpLocks/>
          </p:cNvCxnSpPr>
          <p:nvPr userDrawn="1"/>
        </p:nvCxnSpPr>
        <p:spPr>
          <a:xfrm>
            <a:off x="0" y="6435380"/>
            <a:ext cx="12192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梯形 11"/>
          <p:cNvSpPr/>
          <p:nvPr userDrawn="1"/>
        </p:nvSpPr>
        <p:spPr>
          <a:xfrm>
            <a:off x="9938313" y="6441093"/>
            <a:ext cx="1981200" cy="416877"/>
          </a:xfrm>
          <a:prstGeom prst="trapezoid">
            <a:avLst>
              <a:gd name="adj" fmla="val 80965"/>
            </a:avLst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梯形 12"/>
          <p:cNvSpPr/>
          <p:nvPr userDrawn="1"/>
        </p:nvSpPr>
        <p:spPr>
          <a:xfrm>
            <a:off x="10210800" y="6435380"/>
            <a:ext cx="1981200" cy="422606"/>
          </a:xfrm>
          <a:prstGeom prst="trapezoid">
            <a:avLst>
              <a:gd name="adj" fmla="val 8096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11201400" y="6435380"/>
            <a:ext cx="990600" cy="4180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占位符 35"/>
          <p:cNvSpPr>
            <a:spLocks noGrp="1"/>
          </p:cNvSpPr>
          <p:nvPr>
            <p:ph type="body" sz="quarter" idx="13"/>
          </p:nvPr>
        </p:nvSpPr>
        <p:spPr>
          <a:xfrm>
            <a:off x="3124200" y="184150"/>
            <a:ext cx="6591300" cy="639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grpSp>
        <p:nvGrpSpPr>
          <p:cNvPr id="17" name="组合 16"/>
          <p:cNvGrpSpPr/>
          <p:nvPr userDrawn="1"/>
        </p:nvGrpSpPr>
        <p:grpSpPr>
          <a:xfrm>
            <a:off x="0" y="0"/>
            <a:ext cx="3039603" cy="857687"/>
            <a:chOff x="0" y="0"/>
            <a:chExt cx="3039603" cy="857687"/>
          </a:xfrm>
        </p:grpSpPr>
        <p:sp>
          <p:nvSpPr>
            <p:cNvPr id="18" name="任意多边形: 形状 17"/>
            <p:cNvSpPr/>
            <p:nvPr/>
          </p:nvSpPr>
          <p:spPr>
            <a:xfrm>
              <a:off x="0" y="0"/>
              <a:ext cx="3039603" cy="857686"/>
            </a:xfrm>
            <a:custGeom>
              <a:avLst/>
              <a:gdLst>
                <a:gd name="connsiteX0" fmla="*/ 0 w 3039603"/>
                <a:gd name="connsiteY0" fmla="*/ 0 h 857686"/>
                <a:gd name="connsiteX1" fmla="*/ 3039603 w 3039603"/>
                <a:gd name="connsiteY1" fmla="*/ 0 h 857686"/>
                <a:gd name="connsiteX2" fmla="*/ 2969382 w 3039603"/>
                <a:gd name="connsiteY2" fmla="*/ 58345 h 857686"/>
                <a:gd name="connsiteX3" fmla="*/ 533750 w 3039603"/>
                <a:gd name="connsiteY3" fmla="*/ 857686 h 857686"/>
                <a:gd name="connsiteX4" fmla="*/ 142252 w 3039603"/>
                <a:gd name="connsiteY4" fmla="*/ 839613 h 857686"/>
                <a:gd name="connsiteX5" fmla="*/ 0 w 3039603"/>
                <a:gd name="connsiteY5" fmla="*/ 823088 h 8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9603" h="857686">
                  <a:moveTo>
                    <a:pt x="0" y="0"/>
                  </a:moveTo>
                  <a:lnTo>
                    <a:pt x="3039603" y="0"/>
                  </a:lnTo>
                  <a:lnTo>
                    <a:pt x="2969382" y="58345"/>
                  </a:lnTo>
                  <a:cubicBezTo>
                    <a:pt x="2307496" y="557710"/>
                    <a:pt x="1458943" y="857686"/>
                    <a:pt x="533750" y="857686"/>
                  </a:cubicBezTo>
                  <a:cubicBezTo>
                    <a:pt x="401580" y="857686"/>
                    <a:pt x="270974" y="851564"/>
                    <a:pt x="142252" y="839613"/>
                  </a:cubicBezTo>
                  <a:lnTo>
                    <a:pt x="0" y="82308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: 形状 18"/>
            <p:cNvSpPr/>
            <p:nvPr/>
          </p:nvSpPr>
          <p:spPr>
            <a:xfrm>
              <a:off x="0" y="0"/>
              <a:ext cx="2669512" cy="857687"/>
            </a:xfrm>
            <a:custGeom>
              <a:avLst/>
              <a:gdLst>
                <a:gd name="connsiteX0" fmla="*/ 0 w 2669512"/>
                <a:gd name="connsiteY0" fmla="*/ 0 h 857687"/>
                <a:gd name="connsiteX1" fmla="*/ 2669512 w 2669512"/>
                <a:gd name="connsiteY1" fmla="*/ 0 h 857687"/>
                <a:gd name="connsiteX2" fmla="*/ 2599546 w 2669512"/>
                <a:gd name="connsiteY2" fmla="*/ 65973 h 857687"/>
                <a:gd name="connsiteX3" fmla="*/ 473817 w 2669512"/>
                <a:gd name="connsiteY3" fmla="*/ 857687 h 857687"/>
                <a:gd name="connsiteX4" fmla="*/ 132132 w 2669512"/>
                <a:gd name="connsiteY4" fmla="*/ 839787 h 857687"/>
                <a:gd name="connsiteX5" fmla="*/ 0 w 2669512"/>
                <a:gd name="connsiteY5" fmla="*/ 822368 h 857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9512" h="857687">
                  <a:moveTo>
                    <a:pt x="0" y="0"/>
                  </a:moveTo>
                  <a:lnTo>
                    <a:pt x="2669512" y="0"/>
                  </a:lnTo>
                  <a:lnTo>
                    <a:pt x="2599546" y="65973"/>
                  </a:lnTo>
                  <a:cubicBezTo>
                    <a:pt x="2021876" y="560574"/>
                    <a:pt x="1281291" y="857687"/>
                    <a:pt x="473817" y="857687"/>
                  </a:cubicBezTo>
                  <a:cubicBezTo>
                    <a:pt x="358464" y="857687"/>
                    <a:pt x="244476" y="851624"/>
                    <a:pt x="132132" y="839787"/>
                  </a:cubicBezTo>
                  <a:lnTo>
                    <a:pt x="0" y="8223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75" y="177391"/>
              <a:ext cx="1777232" cy="365125"/>
            </a:xfrm>
            <a:prstGeom prst="rect">
              <a:avLst/>
            </a:prstGeom>
          </p:spPr>
        </p:pic>
      </p:grpSp>
      <p:pic>
        <p:nvPicPr>
          <p:cNvPr id="24" name="图片 23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81" b="31772"/>
          <a:stretch>
            <a:fillRect/>
          </a:stretch>
        </p:blipFill>
        <p:spPr>
          <a:xfrm>
            <a:off x="10676226" y="6505575"/>
            <a:ext cx="1449099" cy="2495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我介绍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71920" y="-2671921"/>
            <a:ext cx="6857999" cy="12201839"/>
          </a:xfrm>
          <a:prstGeom prst="rect">
            <a:avLst/>
          </a:prstGeom>
        </p:spPr>
      </p:pic>
      <p:sp>
        <p:nvSpPr>
          <p:cNvPr id="48" name="图片占位符 47"/>
          <p:cNvSpPr>
            <a:spLocks noGrp="1"/>
          </p:cNvSpPr>
          <p:nvPr>
            <p:ph type="pic" sz="quarter" idx="14"/>
          </p:nvPr>
        </p:nvSpPr>
        <p:spPr>
          <a:xfrm>
            <a:off x="1276350" y="1295400"/>
            <a:ext cx="3946551" cy="3993639"/>
          </a:xfrm>
          <a:custGeom>
            <a:avLst/>
            <a:gdLst>
              <a:gd name="connsiteX0" fmla="*/ 21356 w 3946551"/>
              <a:gd name="connsiteY0" fmla="*/ 3990975 h 3993639"/>
              <a:gd name="connsiteX1" fmla="*/ 2040219 w 3946551"/>
              <a:gd name="connsiteY1" fmla="*/ 3990975 h 3993639"/>
              <a:gd name="connsiteX2" fmla="*/ 1983954 w 3946551"/>
              <a:gd name="connsiteY2" fmla="*/ 3993639 h 3993639"/>
              <a:gd name="connsiteX3" fmla="*/ 1954760 w 3946551"/>
              <a:gd name="connsiteY3" fmla="*/ 3992165 h 3993639"/>
              <a:gd name="connsiteX4" fmla="*/ 1954760 w 3946551"/>
              <a:gd name="connsiteY4" fmla="*/ 3993639 h 3993639"/>
              <a:gd name="connsiteX5" fmla="*/ 21356 w 3946551"/>
              <a:gd name="connsiteY5" fmla="*/ 3993639 h 3993639"/>
              <a:gd name="connsiteX6" fmla="*/ 3933825 w 3946551"/>
              <a:gd name="connsiteY6" fmla="*/ 2249067 h 3993639"/>
              <a:gd name="connsiteX7" fmla="*/ 3933825 w 3946551"/>
              <a:gd name="connsiteY7" fmla="*/ 3990975 h 3993639"/>
              <a:gd name="connsiteX8" fmla="*/ 2040219 w 3946551"/>
              <a:gd name="connsiteY8" fmla="*/ 3990975 h 3993639"/>
              <a:gd name="connsiteX9" fmla="*/ 2172236 w 3946551"/>
              <a:gd name="connsiteY9" fmla="*/ 3984725 h 3993639"/>
              <a:gd name="connsiteX10" fmla="*/ 3909093 w 3946551"/>
              <a:gd name="connsiteY10" fmla="*/ 2414583 h 3993639"/>
              <a:gd name="connsiteX11" fmla="*/ 3933825 w 3946551"/>
              <a:gd name="connsiteY11" fmla="*/ 68445 h 3993639"/>
              <a:gd name="connsiteX12" fmla="*/ 3946550 w 3946551"/>
              <a:gd name="connsiteY12" fmla="*/ 68445 h 3993639"/>
              <a:gd name="connsiteX13" fmla="*/ 3946550 w 3946551"/>
              <a:gd name="connsiteY13" fmla="*/ 2031022 h 3993639"/>
              <a:gd name="connsiteX14" fmla="*/ 3946551 w 3946551"/>
              <a:gd name="connsiteY14" fmla="*/ 2031042 h 3993639"/>
              <a:gd name="connsiteX15" fmla="*/ 3946550 w 3946551"/>
              <a:gd name="connsiteY15" fmla="*/ 2031062 h 3993639"/>
              <a:gd name="connsiteX16" fmla="*/ 3946550 w 3946551"/>
              <a:gd name="connsiteY16" fmla="*/ 2133600 h 3993639"/>
              <a:gd name="connsiteX17" fmla="*/ 3941373 w 3946551"/>
              <a:gd name="connsiteY17" fmla="*/ 2133600 h 3993639"/>
              <a:gd name="connsiteX18" fmla="*/ 3936419 w 3946551"/>
              <a:gd name="connsiteY18" fmla="*/ 2231706 h 3993639"/>
              <a:gd name="connsiteX19" fmla="*/ 3933825 w 3946551"/>
              <a:gd name="connsiteY19" fmla="*/ 2249067 h 3993639"/>
              <a:gd name="connsiteX20" fmla="*/ 0 w 3946551"/>
              <a:gd name="connsiteY20" fmla="*/ 0 h 3993639"/>
              <a:gd name="connsiteX21" fmla="*/ 3933825 w 3946551"/>
              <a:gd name="connsiteY21" fmla="*/ 0 h 3993639"/>
              <a:gd name="connsiteX22" fmla="*/ 3933825 w 3946551"/>
              <a:gd name="connsiteY22" fmla="*/ 68445 h 3993639"/>
              <a:gd name="connsiteX23" fmla="*/ 1983954 w 3946551"/>
              <a:gd name="connsiteY23" fmla="*/ 68445 h 3993639"/>
              <a:gd name="connsiteX24" fmla="*/ 1954760 w 3946551"/>
              <a:gd name="connsiteY24" fmla="*/ 68445 h 3993639"/>
              <a:gd name="connsiteX25" fmla="*/ 1954760 w 3946551"/>
              <a:gd name="connsiteY25" fmla="*/ 69919 h 3993639"/>
              <a:gd name="connsiteX26" fmla="*/ 1783290 w 3946551"/>
              <a:gd name="connsiteY26" fmla="*/ 78578 h 3993639"/>
              <a:gd name="connsiteX27" fmla="*/ 30272 w 3946551"/>
              <a:gd name="connsiteY27" fmla="*/ 1842760 h 3993639"/>
              <a:gd name="connsiteX28" fmla="*/ 29370 w 3946551"/>
              <a:gd name="connsiteY28" fmla="*/ 1861811 h 3993639"/>
              <a:gd name="connsiteX29" fmla="*/ 21356 w 3946551"/>
              <a:gd name="connsiteY29" fmla="*/ 1861811 h 3993639"/>
              <a:gd name="connsiteX30" fmla="*/ 21356 w 3946551"/>
              <a:gd name="connsiteY30" fmla="*/ 3990975 h 3993639"/>
              <a:gd name="connsiteX31" fmla="*/ 0 w 3946551"/>
              <a:gd name="connsiteY31" fmla="*/ 3990975 h 3993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46551" h="3993639">
                <a:moveTo>
                  <a:pt x="21356" y="3990975"/>
                </a:moveTo>
                <a:lnTo>
                  <a:pt x="2040219" y="3990975"/>
                </a:lnTo>
                <a:lnTo>
                  <a:pt x="1983954" y="3993639"/>
                </a:lnTo>
                <a:lnTo>
                  <a:pt x="1954760" y="3992165"/>
                </a:lnTo>
                <a:lnTo>
                  <a:pt x="1954760" y="3993639"/>
                </a:lnTo>
                <a:lnTo>
                  <a:pt x="21356" y="3993639"/>
                </a:lnTo>
                <a:close/>
                <a:moveTo>
                  <a:pt x="3933825" y="2249067"/>
                </a:moveTo>
                <a:lnTo>
                  <a:pt x="3933825" y="3990975"/>
                </a:lnTo>
                <a:lnTo>
                  <a:pt x="2040219" y="3990975"/>
                </a:lnTo>
                <a:lnTo>
                  <a:pt x="2172236" y="3984725"/>
                </a:lnTo>
                <a:cubicBezTo>
                  <a:pt x="3039758" y="3902153"/>
                  <a:pt x="3742626" y="3254857"/>
                  <a:pt x="3909093" y="2414583"/>
                </a:cubicBezTo>
                <a:close/>
                <a:moveTo>
                  <a:pt x="3933825" y="68445"/>
                </a:moveTo>
                <a:lnTo>
                  <a:pt x="3946550" y="68445"/>
                </a:lnTo>
                <a:lnTo>
                  <a:pt x="3946550" y="2031022"/>
                </a:lnTo>
                <a:lnTo>
                  <a:pt x="3946551" y="2031042"/>
                </a:lnTo>
                <a:lnTo>
                  <a:pt x="3946550" y="2031062"/>
                </a:lnTo>
                <a:lnTo>
                  <a:pt x="3946550" y="2133600"/>
                </a:lnTo>
                <a:lnTo>
                  <a:pt x="3941373" y="2133600"/>
                </a:lnTo>
                <a:lnTo>
                  <a:pt x="3936419" y="2231706"/>
                </a:lnTo>
                <a:lnTo>
                  <a:pt x="3933825" y="2249067"/>
                </a:lnTo>
                <a:close/>
                <a:moveTo>
                  <a:pt x="0" y="0"/>
                </a:moveTo>
                <a:lnTo>
                  <a:pt x="3933825" y="0"/>
                </a:lnTo>
                <a:lnTo>
                  <a:pt x="3933825" y="68445"/>
                </a:lnTo>
                <a:lnTo>
                  <a:pt x="1983954" y="68445"/>
                </a:lnTo>
                <a:lnTo>
                  <a:pt x="1954760" y="68445"/>
                </a:lnTo>
                <a:lnTo>
                  <a:pt x="1954760" y="69919"/>
                </a:lnTo>
                <a:lnTo>
                  <a:pt x="1783290" y="78578"/>
                </a:lnTo>
                <a:cubicBezTo>
                  <a:pt x="855492" y="172801"/>
                  <a:pt x="118741" y="913273"/>
                  <a:pt x="30272" y="1842760"/>
                </a:cubicBezTo>
                <a:lnTo>
                  <a:pt x="29370" y="1861811"/>
                </a:lnTo>
                <a:lnTo>
                  <a:pt x="21356" y="1861811"/>
                </a:lnTo>
                <a:lnTo>
                  <a:pt x="21356" y="3990975"/>
                </a:lnTo>
                <a:lnTo>
                  <a:pt x="0" y="39909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8" name="页脚占位符 3"/>
          <p:cNvSpPr txBox="1"/>
          <p:nvPr userDrawn="1"/>
        </p:nvSpPr>
        <p:spPr>
          <a:xfrm>
            <a:off x="9262883" y="648835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以 德 立 人 ，以 道 谋 功</a:t>
            </a:r>
            <a:endParaRPr lang="zh-CN" altLang="en-US" dirty="0"/>
          </a:p>
        </p:txBody>
      </p:sp>
      <p:cxnSp>
        <p:nvCxnSpPr>
          <p:cNvPr id="9" name="直接连接符 8"/>
          <p:cNvCxnSpPr>
            <a:stCxn id="11" idx="2"/>
            <a:endCxn id="13" idx="0"/>
          </p:cNvCxnSpPr>
          <p:nvPr userDrawn="1"/>
        </p:nvCxnSpPr>
        <p:spPr>
          <a:xfrm>
            <a:off x="7946677" y="2545393"/>
            <a:ext cx="0" cy="1740956"/>
          </a:xfrm>
          <a:prstGeom prst="line">
            <a:avLst/>
          </a:prstGeom>
          <a:ln w="38100">
            <a:solidFill>
              <a:schemeClr val="tx1">
                <a:lumMod val="20000"/>
                <a:lumOff val="8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>
            <a:off x="4953000" y="3510513"/>
            <a:ext cx="2993676" cy="0"/>
          </a:xfrm>
          <a:prstGeom prst="line">
            <a:avLst/>
          </a:prstGeom>
          <a:ln w="381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íṩlîḓe"/>
          <p:cNvSpPr/>
          <p:nvPr userDrawn="1"/>
        </p:nvSpPr>
        <p:spPr>
          <a:xfrm>
            <a:off x="7559327" y="1770693"/>
            <a:ext cx="774700" cy="774700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2" name="ïṧ1îďé"/>
          <p:cNvSpPr/>
          <p:nvPr userDrawn="1"/>
        </p:nvSpPr>
        <p:spPr>
          <a:xfrm>
            <a:off x="7559327" y="3028521"/>
            <a:ext cx="774700" cy="774700"/>
          </a:xfrm>
          <a:prstGeom prst="roundRect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3" name="iś1iḓê"/>
          <p:cNvSpPr/>
          <p:nvPr userDrawn="1"/>
        </p:nvSpPr>
        <p:spPr>
          <a:xfrm>
            <a:off x="7559327" y="4286349"/>
            <a:ext cx="774700" cy="774700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4" name="íṡľidè"/>
          <p:cNvSpPr/>
          <p:nvPr userDrawn="1"/>
        </p:nvSpPr>
        <p:spPr bwMode="auto">
          <a:xfrm>
            <a:off x="7708784" y="1918796"/>
            <a:ext cx="475788" cy="478494"/>
          </a:xfrm>
          <a:custGeom>
            <a:avLst/>
            <a:gdLst>
              <a:gd name="T0" fmla="*/ 564 w 564"/>
              <a:gd name="T1" fmla="*/ 477 h 568"/>
              <a:gd name="T2" fmla="*/ 511 w 564"/>
              <a:gd name="T3" fmla="*/ 530 h 568"/>
              <a:gd name="T4" fmla="*/ 253 w 564"/>
              <a:gd name="T5" fmla="*/ 530 h 568"/>
              <a:gd name="T6" fmla="*/ 200 w 564"/>
              <a:gd name="T7" fmla="*/ 477 h 568"/>
              <a:gd name="T8" fmla="*/ 253 w 564"/>
              <a:gd name="T9" fmla="*/ 424 h 568"/>
              <a:gd name="T10" fmla="*/ 511 w 564"/>
              <a:gd name="T11" fmla="*/ 424 h 568"/>
              <a:gd name="T12" fmla="*/ 564 w 564"/>
              <a:gd name="T13" fmla="*/ 477 h 568"/>
              <a:gd name="T14" fmla="*/ 124 w 564"/>
              <a:gd name="T15" fmla="*/ 386 h 568"/>
              <a:gd name="T16" fmla="*/ 56 w 564"/>
              <a:gd name="T17" fmla="*/ 386 h 568"/>
              <a:gd name="T18" fmla="*/ 0 w 564"/>
              <a:gd name="T19" fmla="*/ 443 h 568"/>
              <a:gd name="T20" fmla="*/ 0 w 564"/>
              <a:gd name="T21" fmla="*/ 511 h 568"/>
              <a:gd name="T22" fmla="*/ 56 w 564"/>
              <a:gd name="T23" fmla="*/ 568 h 568"/>
              <a:gd name="T24" fmla="*/ 124 w 564"/>
              <a:gd name="T25" fmla="*/ 568 h 568"/>
              <a:gd name="T26" fmla="*/ 181 w 564"/>
              <a:gd name="T27" fmla="*/ 511 h 568"/>
              <a:gd name="T28" fmla="*/ 181 w 564"/>
              <a:gd name="T29" fmla="*/ 443 h 568"/>
              <a:gd name="T30" fmla="*/ 124 w 564"/>
              <a:gd name="T31" fmla="*/ 386 h 568"/>
              <a:gd name="T32" fmla="*/ 511 w 564"/>
              <a:gd name="T33" fmla="*/ 230 h 568"/>
              <a:gd name="T34" fmla="*/ 253 w 564"/>
              <a:gd name="T35" fmla="*/ 230 h 568"/>
              <a:gd name="T36" fmla="*/ 200 w 564"/>
              <a:gd name="T37" fmla="*/ 284 h 568"/>
              <a:gd name="T38" fmla="*/ 253 w 564"/>
              <a:gd name="T39" fmla="*/ 337 h 568"/>
              <a:gd name="T40" fmla="*/ 511 w 564"/>
              <a:gd name="T41" fmla="*/ 337 h 568"/>
              <a:gd name="T42" fmla="*/ 564 w 564"/>
              <a:gd name="T43" fmla="*/ 284 h 568"/>
              <a:gd name="T44" fmla="*/ 511 w 564"/>
              <a:gd name="T45" fmla="*/ 230 h 568"/>
              <a:gd name="T46" fmla="*/ 181 w 564"/>
              <a:gd name="T47" fmla="*/ 250 h 568"/>
              <a:gd name="T48" fmla="*/ 181 w 564"/>
              <a:gd name="T49" fmla="*/ 318 h 568"/>
              <a:gd name="T50" fmla="*/ 124 w 564"/>
              <a:gd name="T51" fmla="*/ 375 h 568"/>
              <a:gd name="T52" fmla="*/ 56 w 564"/>
              <a:gd name="T53" fmla="*/ 375 h 568"/>
              <a:gd name="T54" fmla="*/ 0 w 564"/>
              <a:gd name="T55" fmla="*/ 318 h 568"/>
              <a:gd name="T56" fmla="*/ 0 w 564"/>
              <a:gd name="T57" fmla="*/ 250 h 568"/>
              <a:gd name="T58" fmla="*/ 56 w 564"/>
              <a:gd name="T59" fmla="*/ 193 h 568"/>
              <a:gd name="T60" fmla="*/ 124 w 564"/>
              <a:gd name="T61" fmla="*/ 193 h 568"/>
              <a:gd name="T62" fmla="*/ 181 w 564"/>
              <a:gd name="T63" fmla="*/ 250 h 568"/>
              <a:gd name="T64" fmla="*/ 154 w 564"/>
              <a:gd name="T65" fmla="*/ 245 h 568"/>
              <a:gd name="T66" fmla="*/ 126 w 564"/>
              <a:gd name="T67" fmla="*/ 245 h 568"/>
              <a:gd name="T68" fmla="*/ 122 w 564"/>
              <a:gd name="T69" fmla="*/ 250 h 568"/>
              <a:gd name="T70" fmla="*/ 78 w 564"/>
              <a:gd name="T71" fmla="*/ 293 h 568"/>
              <a:gd name="T72" fmla="*/ 56 w 564"/>
              <a:gd name="T73" fmla="*/ 271 h 568"/>
              <a:gd name="T74" fmla="*/ 55 w 564"/>
              <a:gd name="T75" fmla="*/ 269 h 568"/>
              <a:gd name="T76" fmla="*/ 26 w 564"/>
              <a:gd name="T77" fmla="*/ 269 h 568"/>
              <a:gd name="T78" fmla="*/ 26 w 564"/>
              <a:gd name="T79" fmla="*/ 298 h 568"/>
              <a:gd name="T80" fmla="*/ 64 w 564"/>
              <a:gd name="T81" fmla="*/ 336 h 568"/>
              <a:gd name="T82" fmla="*/ 78 w 564"/>
              <a:gd name="T83" fmla="*/ 341 h 568"/>
              <a:gd name="T84" fmla="*/ 92 w 564"/>
              <a:gd name="T85" fmla="*/ 336 h 568"/>
              <a:gd name="T86" fmla="*/ 110 w 564"/>
              <a:gd name="T87" fmla="*/ 318 h 568"/>
              <a:gd name="T88" fmla="*/ 124 w 564"/>
              <a:gd name="T89" fmla="*/ 304 h 568"/>
              <a:gd name="T90" fmla="*/ 154 w 564"/>
              <a:gd name="T91" fmla="*/ 274 h 568"/>
              <a:gd name="T92" fmla="*/ 154 w 564"/>
              <a:gd name="T93" fmla="*/ 245 h 568"/>
              <a:gd name="T94" fmla="*/ 253 w 564"/>
              <a:gd name="T95" fmla="*/ 144 h 568"/>
              <a:gd name="T96" fmla="*/ 511 w 564"/>
              <a:gd name="T97" fmla="*/ 144 h 568"/>
              <a:gd name="T98" fmla="*/ 564 w 564"/>
              <a:gd name="T99" fmla="*/ 91 h 568"/>
              <a:gd name="T100" fmla="*/ 511 w 564"/>
              <a:gd name="T101" fmla="*/ 37 h 568"/>
              <a:gd name="T102" fmla="*/ 253 w 564"/>
              <a:gd name="T103" fmla="*/ 37 h 568"/>
              <a:gd name="T104" fmla="*/ 200 w 564"/>
              <a:gd name="T105" fmla="*/ 91 h 568"/>
              <a:gd name="T106" fmla="*/ 253 w 564"/>
              <a:gd name="T107" fmla="*/ 144 h 568"/>
              <a:gd name="T108" fmla="*/ 124 w 564"/>
              <a:gd name="T109" fmla="*/ 0 h 568"/>
              <a:gd name="T110" fmla="*/ 56 w 564"/>
              <a:gd name="T111" fmla="*/ 0 h 568"/>
              <a:gd name="T112" fmla="*/ 0 w 564"/>
              <a:gd name="T113" fmla="*/ 57 h 568"/>
              <a:gd name="T114" fmla="*/ 0 w 564"/>
              <a:gd name="T115" fmla="*/ 125 h 568"/>
              <a:gd name="T116" fmla="*/ 56 w 564"/>
              <a:gd name="T117" fmla="*/ 181 h 568"/>
              <a:gd name="T118" fmla="*/ 124 w 564"/>
              <a:gd name="T119" fmla="*/ 181 h 568"/>
              <a:gd name="T120" fmla="*/ 181 w 564"/>
              <a:gd name="T121" fmla="*/ 125 h 568"/>
              <a:gd name="T122" fmla="*/ 181 w 564"/>
              <a:gd name="T123" fmla="*/ 57 h 568"/>
              <a:gd name="T124" fmla="*/ 124 w 564"/>
              <a:gd name="T125" fmla="*/ 0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64" h="568">
                <a:moveTo>
                  <a:pt x="564" y="477"/>
                </a:moveTo>
                <a:cubicBezTo>
                  <a:pt x="564" y="506"/>
                  <a:pt x="540" y="530"/>
                  <a:pt x="511" y="530"/>
                </a:cubicBezTo>
                <a:lnTo>
                  <a:pt x="253" y="530"/>
                </a:lnTo>
                <a:cubicBezTo>
                  <a:pt x="224" y="530"/>
                  <a:pt x="200" y="506"/>
                  <a:pt x="200" y="477"/>
                </a:cubicBezTo>
                <a:cubicBezTo>
                  <a:pt x="200" y="447"/>
                  <a:pt x="224" y="424"/>
                  <a:pt x="253" y="424"/>
                </a:cubicBezTo>
                <a:lnTo>
                  <a:pt x="511" y="424"/>
                </a:lnTo>
                <a:cubicBezTo>
                  <a:pt x="540" y="424"/>
                  <a:pt x="564" y="447"/>
                  <a:pt x="564" y="477"/>
                </a:cubicBezTo>
                <a:close/>
                <a:moveTo>
                  <a:pt x="124" y="386"/>
                </a:moveTo>
                <a:lnTo>
                  <a:pt x="56" y="386"/>
                </a:lnTo>
                <a:cubicBezTo>
                  <a:pt x="25" y="386"/>
                  <a:pt x="0" y="412"/>
                  <a:pt x="0" y="443"/>
                </a:cubicBezTo>
                <a:lnTo>
                  <a:pt x="0" y="511"/>
                </a:lnTo>
                <a:cubicBezTo>
                  <a:pt x="0" y="542"/>
                  <a:pt x="25" y="568"/>
                  <a:pt x="56" y="568"/>
                </a:cubicBezTo>
                <a:lnTo>
                  <a:pt x="124" y="568"/>
                </a:lnTo>
                <a:cubicBezTo>
                  <a:pt x="156" y="568"/>
                  <a:pt x="181" y="542"/>
                  <a:pt x="181" y="511"/>
                </a:cubicBezTo>
                <a:lnTo>
                  <a:pt x="181" y="443"/>
                </a:lnTo>
                <a:cubicBezTo>
                  <a:pt x="181" y="412"/>
                  <a:pt x="156" y="386"/>
                  <a:pt x="124" y="386"/>
                </a:cubicBezTo>
                <a:close/>
                <a:moveTo>
                  <a:pt x="511" y="230"/>
                </a:moveTo>
                <a:lnTo>
                  <a:pt x="253" y="230"/>
                </a:lnTo>
                <a:cubicBezTo>
                  <a:pt x="224" y="230"/>
                  <a:pt x="200" y="254"/>
                  <a:pt x="200" y="284"/>
                </a:cubicBezTo>
                <a:cubicBezTo>
                  <a:pt x="200" y="313"/>
                  <a:pt x="224" y="337"/>
                  <a:pt x="253" y="337"/>
                </a:cubicBezTo>
                <a:lnTo>
                  <a:pt x="511" y="337"/>
                </a:lnTo>
                <a:cubicBezTo>
                  <a:pt x="540" y="337"/>
                  <a:pt x="564" y="313"/>
                  <a:pt x="564" y="284"/>
                </a:cubicBezTo>
                <a:cubicBezTo>
                  <a:pt x="564" y="254"/>
                  <a:pt x="540" y="230"/>
                  <a:pt x="511" y="230"/>
                </a:cubicBezTo>
                <a:close/>
                <a:moveTo>
                  <a:pt x="181" y="250"/>
                </a:moveTo>
                <a:lnTo>
                  <a:pt x="181" y="318"/>
                </a:lnTo>
                <a:cubicBezTo>
                  <a:pt x="181" y="349"/>
                  <a:pt x="156" y="375"/>
                  <a:pt x="124" y="375"/>
                </a:cubicBezTo>
                <a:lnTo>
                  <a:pt x="56" y="375"/>
                </a:lnTo>
                <a:cubicBezTo>
                  <a:pt x="25" y="375"/>
                  <a:pt x="0" y="349"/>
                  <a:pt x="0" y="318"/>
                </a:cubicBezTo>
                <a:lnTo>
                  <a:pt x="0" y="250"/>
                </a:lnTo>
                <a:cubicBezTo>
                  <a:pt x="0" y="218"/>
                  <a:pt x="25" y="193"/>
                  <a:pt x="56" y="193"/>
                </a:cubicBezTo>
                <a:lnTo>
                  <a:pt x="124" y="193"/>
                </a:lnTo>
                <a:cubicBezTo>
                  <a:pt x="156" y="193"/>
                  <a:pt x="181" y="218"/>
                  <a:pt x="181" y="250"/>
                </a:cubicBezTo>
                <a:close/>
                <a:moveTo>
                  <a:pt x="154" y="245"/>
                </a:moveTo>
                <a:cubicBezTo>
                  <a:pt x="147" y="238"/>
                  <a:pt x="134" y="238"/>
                  <a:pt x="126" y="245"/>
                </a:cubicBezTo>
                <a:lnTo>
                  <a:pt x="122" y="250"/>
                </a:lnTo>
                <a:lnTo>
                  <a:pt x="78" y="293"/>
                </a:lnTo>
                <a:lnTo>
                  <a:pt x="56" y="271"/>
                </a:lnTo>
                <a:lnTo>
                  <a:pt x="55" y="269"/>
                </a:lnTo>
                <a:cubicBezTo>
                  <a:pt x="47" y="262"/>
                  <a:pt x="34" y="262"/>
                  <a:pt x="26" y="269"/>
                </a:cubicBezTo>
                <a:cubicBezTo>
                  <a:pt x="19" y="277"/>
                  <a:pt x="19" y="290"/>
                  <a:pt x="26" y="298"/>
                </a:cubicBezTo>
                <a:lnTo>
                  <a:pt x="64" y="336"/>
                </a:lnTo>
                <a:cubicBezTo>
                  <a:pt x="68" y="339"/>
                  <a:pt x="73" y="341"/>
                  <a:pt x="78" y="341"/>
                </a:cubicBezTo>
                <a:cubicBezTo>
                  <a:pt x="84" y="341"/>
                  <a:pt x="89" y="339"/>
                  <a:pt x="92" y="336"/>
                </a:cubicBezTo>
                <a:lnTo>
                  <a:pt x="110" y="318"/>
                </a:lnTo>
                <a:lnTo>
                  <a:pt x="124" y="304"/>
                </a:lnTo>
                <a:lnTo>
                  <a:pt x="154" y="274"/>
                </a:lnTo>
                <a:cubicBezTo>
                  <a:pt x="162" y="266"/>
                  <a:pt x="162" y="253"/>
                  <a:pt x="154" y="245"/>
                </a:cubicBezTo>
                <a:close/>
                <a:moveTo>
                  <a:pt x="253" y="144"/>
                </a:moveTo>
                <a:lnTo>
                  <a:pt x="511" y="144"/>
                </a:lnTo>
                <a:cubicBezTo>
                  <a:pt x="540" y="144"/>
                  <a:pt x="564" y="120"/>
                  <a:pt x="564" y="91"/>
                </a:cubicBezTo>
                <a:cubicBezTo>
                  <a:pt x="564" y="61"/>
                  <a:pt x="540" y="37"/>
                  <a:pt x="511" y="37"/>
                </a:cubicBezTo>
                <a:lnTo>
                  <a:pt x="253" y="37"/>
                </a:lnTo>
                <a:cubicBezTo>
                  <a:pt x="224" y="37"/>
                  <a:pt x="200" y="61"/>
                  <a:pt x="200" y="91"/>
                </a:cubicBezTo>
                <a:cubicBezTo>
                  <a:pt x="200" y="120"/>
                  <a:pt x="224" y="144"/>
                  <a:pt x="253" y="144"/>
                </a:cubicBezTo>
                <a:close/>
                <a:moveTo>
                  <a:pt x="124" y="0"/>
                </a:moveTo>
                <a:lnTo>
                  <a:pt x="56" y="0"/>
                </a:lnTo>
                <a:cubicBezTo>
                  <a:pt x="25" y="0"/>
                  <a:pt x="0" y="25"/>
                  <a:pt x="0" y="57"/>
                </a:cubicBezTo>
                <a:lnTo>
                  <a:pt x="0" y="125"/>
                </a:lnTo>
                <a:cubicBezTo>
                  <a:pt x="0" y="156"/>
                  <a:pt x="25" y="181"/>
                  <a:pt x="56" y="181"/>
                </a:cubicBezTo>
                <a:lnTo>
                  <a:pt x="124" y="181"/>
                </a:lnTo>
                <a:cubicBezTo>
                  <a:pt x="156" y="181"/>
                  <a:pt x="181" y="156"/>
                  <a:pt x="181" y="125"/>
                </a:cubicBezTo>
                <a:lnTo>
                  <a:pt x="181" y="57"/>
                </a:lnTo>
                <a:cubicBezTo>
                  <a:pt x="181" y="25"/>
                  <a:pt x="156" y="0"/>
                  <a:pt x="124" y="0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  <a:round/>
          </a:ln>
        </p:spPr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5" name="î$1îḑé"/>
          <p:cNvSpPr/>
          <p:nvPr userDrawn="1"/>
        </p:nvSpPr>
        <p:spPr bwMode="auto">
          <a:xfrm>
            <a:off x="7707431" y="3203254"/>
            <a:ext cx="478494" cy="423281"/>
          </a:xfrm>
          <a:custGeom>
            <a:avLst/>
            <a:gdLst>
              <a:gd name="T0" fmla="*/ 2610 w 2648"/>
              <a:gd name="T1" fmla="*/ 761 h 2346"/>
              <a:gd name="T2" fmla="*/ 2512 w 2648"/>
              <a:gd name="T3" fmla="*/ 718 h 2346"/>
              <a:gd name="T4" fmla="*/ 136 w 2648"/>
              <a:gd name="T5" fmla="*/ 718 h 2346"/>
              <a:gd name="T6" fmla="*/ 38 w 2648"/>
              <a:gd name="T7" fmla="*/ 761 h 2346"/>
              <a:gd name="T8" fmla="*/ 4 w 2648"/>
              <a:gd name="T9" fmla="*/ 863 h 2346"/>
              <a:gd name="T10" fmla="*/ 130 w 2648"/>
              <a:gd name="T11" fmla="*/ 2225 h 2346"/>
              <a:gd name="T12" fmla="*/ 263 w 2648"/>
              <a:gd name="T13" fmla="*/ 2346 h 2346"/>
              <a:gd name="T14" fmla="*/ 2385 w 2648"/>
              <a:gd name="T15" fmla="*/ 2346 h 2346"/>
              <a:gd name="T16" fmla="*/ 2518 w 2648"/>
              <a:gd name="T17" fmla="*/ 2225 h 2346"/>
              <a:gd name="T18" fmla="*/ 2644 w 2648"/>
              <a:gd name="T19" fmla="*/ 863 h 2346"/>
              <a:gd name="T20" fmla="*/ 2610 w 2648"/>
              <a:gd name="T21" fmla="*/ 761 h 2346"/>
              <a:gd name="T22" fmla="*/ 1769 w 2648"/>
              <a:gd name="T23" fmla="*/ 2066 h 2346"/>
              <a:gd name="T24" fmla="*/ 1768 w 2648"/>
              <a:gd name="T25" fmla="*/ 2066 h 2346"/>
              <a:gd name="T26" fmla="*/ 880 w 2648"/>
              <a:gd name="T27" fmla="*/ 2066 h 2346"/>
              <a:gd name="T28" fmla="*/ 746 w 2648"/>
              <a:gd name="T29" fmla="*/ 1933 h 2346"/>
              <a:gd name="T30" fmla="*/ 1075 w 2648"/>
              <a:gd name="T31" fmla="*/ 1605 h 2346"/>
              <a:gd name="T32" fmla="*/ 1170 w 2648"/>
              <a:gd name="T33" fmla="*/ 1605 h 2346"/>
              <a:gd name="T34" fmla="*/ 1005 w 2648"/>
              <a:gd name="T35" fmla="*/ 1325 h 2346"/>
              <a:gd name="T36" fmla="*/ 1324 w 2648"/>
              <a:gd name="T37" fmla="*/ 1006 h 2346"/>
              <a:gd name="T38" fmla="*/ 1643 w 2648"/>
              <a:gd name="T39" fmla="*/ 1325 h 2346"/>
              <a:gd name="T40" fmla="*/ 1478 w 2648"/>
              <a:gd name="T41" fmla="*/ 1605 h 2346"/>
              <a:gd name="T42" fmla="*/ 1573 w 2648"/>
              <a:gd name="T43" fmla="*/ 1605 h 2346"/>
              <a:gd name="T44" fmla="*/ 1902 w 2648"/>
              <a:gd name="T45" fmla="*/ 1922 h 2346"/>
              <a:gd name="T46" fmla="*/ 1902 w 2648"/>
              <a:gd name="T47" fmla="*/ 1933 h 2346"/>
              <a:gd name="T48" fmla="*/ 1769 w 2648"/>
              <a:gd name="T49" fmla="*/ 2066 h 2346"/>
              <a:gd name="T50" fmla="*/ 2388 w 2648"/>
              <a:gd name="T51" fmla="*/ 469 h 2346"/>
              <a:gd name="T52" fmla="*/ 2288 w 2648"/>
              <a:gd name="T53" fmla="*/ 569 h 2346"/>
              <a:gd name="T54" fmla="*/ 360 w 2648"/>
              <a:gd name="T55" fmla="*/ 569 h 2346"/>
              <a:gd name="T56" fmla="*/ 260 w 2648"/>
              <a:gd name="T57" fmla="*/ 469 h 2346"/>
              <a:gd name="T58" fmla="*/ 360 w 2648"/>
              <a:gd name="T59" fmla="*/ 369 h 2346"/>
              <a:gd name="T60" fmla="*/ 2288 w 2648"/>
              <a:gd name="T61" fmla="*/ 369 h 2346"/>
              <a:gd name="T62" fmla="*/ 2388 w 2648"/>
              <a:gd name="T63" fmla="*/ 469 h 2346"/>
              <a:gd name="T64" fmla="*/ 2124 w 2648"/>
              <a:gd name="T65" fmla="*/ 100 h 2346"/>
              <a:gd name="T66" fmla="*/ 2024 w 2648"/>
              <a:gd name="T67" fmla="*/ 200 h 2346"/>
              <a:gd name="T68" fmla="*/ 624 w 2648"/>
              <a:gd name="T69" fmla="*/ 200 h 2346"/>
              <a:gd name="T70" fmla="*/ 524 w 2648"/>
              <a:gd name="T71" fmla="*/ 100 h 2346"/>
              <a:gd name="T72" fmla="*/ 624 w 2648"/>
              <a:gd name="T73" fmla="*/ 0 h 2346"/>
              <a:gd name="T74" fmla="*/ 2024 w 2648"/>
              <a:gd name="T75" fmla="*/ 0 h 2346"/>
              <a:gd name="T76" fmla="*/ 2124 w 2648"/>
              <a:gd name="T77" fmla="*/ 100 h 2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648" h="2346">
                <a:moveTo>
                  <a:pt x="2610" y="761"/>
                </a:moveTo>
                <a:cubicBezTo>
                  <a:pt x="2585" y="733"/>
                  <a:pt x="2549" y="718"/>
                  <a:pt x="2512" y="718"/>
                </a:cubicBezTo>
                <a:lnTo>
                  <a:pt x="136" y="718"/>
                </a:lnTo>
                <a:cubicBezTo>
                  <a:pt x="99" y="718"/>
                  <a:pt x="63" y="733"/>
                  <a:pt x="38" y="761"/>
                </a:cubicBezTo>
                <a:cubicBezTo>
                  <a:pt x="13" y="789"/>
                  <a:pt x="0" y="826"/>
                  <a:pt x="4" y="863"/>
                </a:cubicBezTo>
                <a:lnTo>
                  <a:pt x="130" y="2225"/>
                </a:lnTo>
                <a:cubicBezTo>
                  <a:pt x="137" y="2293"/>
                  <a:pt x="194" y="2346"/>
                  <a:pt x="263" y="2346"/>
                </a:cubicBezTo>
                <a:lnTo>
                  <a:pt x="2385" y="2346"/>
                </a:lnTo>
                <a:cubicBezTo>
                  <a:pt x="2454" y="2346"/>
                  <a:pt x="2511" y="2293"/>
                  <a:pt x="2518" y="2225"/>
                </a:cubicBezTo>
                <a:lnTo>
                  <a:pt x="2644" y="863"/>
                </a:lnTo>
                <a:cubicBezTo>
                  <a:pt x="2648" y="826"/>
                  <a:pt x="2635" y="789"/>
                  <a:pt x="2610" y="761"/>
                </a:cubicBezTo>
                <a:close/>
                <a:moveTo>
                  <a:pt x="1769" y="2066"/>
                </a:moveTo>
                <a:cubicBezTo>
                  <a:pt x="1769" y="2066"/>
                  <a:pt x="1769" y="2066"/>
                  <a:pt x="1768" y="2066"/>
                </a:cubicBezTo>
                <a:lnTo>
                  <a:pt x="880" y="2066"/>
                </a:lnTo>
                <a:cubicBezTo>
                  <a:pt x="806" y="2066"/>
                  <a:pt x="746" y="2007"/>
                  <a:pt x="746" y="1933"/>
                </a:cubicBezTo>
                <a:cubicBezTo>
                  <a:pt x="746" y="1752"/>
                  <a:pt x="893" y="1605"/>
                  <a:pt x="1075" y="1605"/>
                </a:cubicBezTo>
                <a:lnTo>
                  <a:pt x="1170" y="1605"/>
                </a:lnTo>
                <a:cubicBezTo>
                  <a:pt x="1072" y="1550"/>
                  <a:pt x="1005" y="1445"/>
                  <a:pt x="1005" y="1325"/>
                </a:cubicBezTo>
                <a:cubicBezTo>
                  <a:pt x="1005" y="1149"/>
                  <a:pt x="1148" y="1006"/>
                  <a:pt x="1324" y="1006"/>
                </a:cubicBezTo>
                <a:cubicBezTo>
                  <a:pt x="1500" y="1006"/>
                  <a:pt x="1643" y="1149"/>
                  <a:pt x="1643" y="1325"/>
                </a:cubicBezTo>
                <a:cubicBezTo>
                  <a:pt x="1643" y="1445"/>
                  <a:pt x="1576" y="1550"/>
                  <a:pt x="1478" y="1605"/>
                </a:cubicBezTo>
                <a:lnTo>
                  <a:pt x="1573" y="1605"/>
                </a:lnTo>
                <a:cubicBezTo>
                  <a:pt x="1751" y="1605"/>
                  <a:pt x="1896" y="1746"/>
                  <a:pt x="1902" y="1922"/>
                </a:cubicBezTo>
                <a:cubicBezTo>
                  <a:pt x="1902" y="1926"/>
                  <a:pt x="1902" y="1929"/>
                  <a:pt x="1902" y="1933"/>
                </a:cubicBezTo>
                <a:cubicBezTo>
                  <a:pt x="1902" y="2007"/>
                  <a:pt x="1842" y="2066"/>
                  <a:pt x="1769" y="2066"/>
                </a:cubicBezTo>
                <a:close/>
                <a:moveTo>
                  <a:pt x="2388" y="469"/>
                </a:moveTo>
                <a:cubicBezTo>
                  <a:pt x="2388" y="525"/>
                  <a:pt x="2344" y="569"/>
                  <a:pt x="2288" y="569"/>
                </a:cubicBezTo>
                <a:lnTo>
                  <a:pt x="360" y="569"/>
                </a:lnTo>
                <a:cubicBezTo>
                  <a:pt x="304" y="569"/>
                  <a:pt x="260" y="525"/>
                  <a:pt x="260" y="469"/>
                </a:cubicBezTo>
                <a:cubicBezTo>
                  <a:pt x="260" y="414"/>
                  <a:pt x="304" y="369"/>
                  <a:pt x="360" y="369"/>
                </a:cubicBezTo>
                <a:lnTo>
                  <a:pt x="2288" y="369"/>
                </a:lnTo>
                <a:cubicBezTo>
                  <a:pt x="2344" y="369"/>
                  <a:pt x="2388" y="414"/>
                  <a:pt x="2388" y="469"/>
                </a:cubicBezTo>
                <a:close/>
                <a:moveTo>
                  <a:pt x="2124" y="100"/>
                </a:moveTo>
                <a:cubicBezTo>
                  <a:pt x="2124" y="156"/>
                  <a:pt x="2080" y="200"/>
                  <a:pt x="2024" y="200"/>
                </a:cubicBezTo>
                <a:lnTo>
                  <a:pt x="624" y="200"/>
                </a:lnTo>
                <a:cubicBezTo>
                  <a:pt x="568" y="200"/>
                  <a:pt x="524" y="156"/>
                  <a:pt x="524" y="100"/>
                </a:cubicBezTo>
                <a:cubicBezTo>
                  <a:pt x="524" y="45"/>
                  <a:pt x="568" y="0"/>
                  <a:pt x="624" y="0"/>
                </a:cubicBezTo>
                <a:lnTo>
                  <a:pt x="2024" y="0"/>
                </a:lnTo>
                <a:cubicBezTo>
                  <a:pt x="2080" y="0"/>
                  <a:pt x="2124" y="45"/>
                  <a:pt x="2124" y="100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  <a:round/>
          </a:ln>
        </p:spPr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6" name="iśḻiďè"/>
          <p:cNvSpPr/>
          <p:nvPr userDrawn="1"/>
        </p:nvSpPr>
        <p:spPr bwMode="auto">
          <a:xfrm>
            <a:off x="7707430" y="4441444"/>
            <a:ext cx="478494" cy="460601"/>
          </a:xfrm>
          <a:custGeom>
            <a:avLst/>
            <a:gdLst>
              <a:gd name="connsiteX0" fmla="*/ 302792 w 605733"/>
              <a:gd name="connsiteY0" fmla="*/ 378936 h 583082"/>
              <a:gd name="connsiteX1" fmla="*/ 323855 w 605733"/>
              <a:gd name="connsiteY1" fmla="*/ 391379 h 583082"/>
              <a:gd name="connsiteX2" fmla="*/ 307687 w 605733"/>
              <a:gd name="connsiteY2" fmla="*/ 408118 h 583082"/>
              <a:gd name="connsiteX3" fmla="*/ 329046 w 605733"/>
              <a:gd name="connsiteY3" fmla="*/ 430931 h 583082"/>
              <a:gd name="connsiteX4" fmla="*/ 310505 w 605733"/>
              <a:gd name="connsiteY4" fmla="*/ 465742 h 583082"/>
              <a:gd name="connsiteX5" fmla="*/ 292261 w 605733"/>
              <a:gd name="connsiteY5" fmla="*/ 465001 h 583082"/>
              <a:gd name="connsiteX6" fmla="*/ 276687 w 605733"/>
              <a:gd name="connsiteY6" fmla="*/ 429153 h 583082"/>
              <a:gd name="connsiteX7" fmla="*/ 298046 w 605733"/>
              <a:gd name="connsiteY7" fmla="*/ 407822 h 583082"/>
              <a:gd name="connsiteX8" fmla="*/ 282323 w 605733"/>
              <a:gd name="connsiteY8" fmla="*/ 390787 h 583082"/>
              <a:gd name="connsiteX9" fmla="*/ 223422 w 605733"/>
              <a:gd name="connsiteY9" fmla="*/ 377878 h 583082"/>
              <a:gd name="connsiteX10" fmla="*/ 281578 w 605733"/>
              <a:gd name="connsiteY10" fmla="*/ 479961 h 583082"/>
              <a:gd name="connsiteX11" fmla="*/ 303237 w 605733"/>
              <a:gd name="connsiteY11" fmla="*/ 496407 h 583082"/>
              <a:gd name="connsiteX12" fmla="*/ 325046 w 605733"/>
              <a:gd name="connsiteY12" fmla="*/ 480406 h 583082"/>
              <a:gd name="connsiteX13" fmla="*/ 385574 w 605733"/>
              <a:gd name="connsiteY13" fmla="*/ 378174 h 583082"/>
              <a:gd name="connsiteX14" fmla="*/ 495950 w 605733"/>
              <a:gd name="connsiteY14" fmla="*/ 383953 h 583082"/>
              <a:gd name="connsiteX15" fmla="*/ 577694 w 605733"/>
              <a:gd name="connsiteY15" fmla="*/ 411659 h 583082"/>
              <a:gd name="connsiteX16" fmla="*/ 605733 w 605733"/>
              <a:gd name="connsiteY16" fmla="*/ 491518 h 583082"/>
              <a:gd name="connsiteX17" fmla="*/ 605733 w 605733"/>
              <a:gd name="connsiteY17" fmla="*/ 525447 h 583082"/>
              <a:gd name="connsiteX18" fmla="*/ 548023 w 605733"/>
              <a:gd name="connsiteY18" fmla="*/ 583082 h 583082"/>
              <a:gd name="connsiteX19" fmla="*/ 57710 w 605733"/>
              <a:gd name="connsiteY19" fmla="*/ 583082 h 583082"/>
              <a:gd name="connsiteX20" fmla="*/ 0 w 605733"/>
              <a:gd name="connsiteY20" fmla="*/ 525447 h 583082"/>
              <a:gd name="connsiteX21" fmla="*/ 0 w 605733"/>
              <a:gd name="connsiteY21" fmla="*/ 491518 h 583082"/>
              <a:gd name="connsiteX22" fmla="*/ 27891 w 605733"/>
              <a:gd name="connsiteY22" fmla="*/ 411659 h 583082"/>
              <a:gd name="connsiteX23" fmla="*/ 109783 w 605733"/>
              <a:gd name="connsiteY23" fmla="*/ 383953 h 583082"/>
              <a:gd name="connsiteX24" fmla="*/ 302941 w 605733"/>
              <a:gd name="connsiteY24" fmla="*/ 82068 h 583082"/>
              <a:gd name="connsiteX25" fmla="*/ 374150 w 605733"/>
              <a:gd name="connsiteY25" fmla="*/ 108285 h 583082"/>
              <a:gd name="connsiteX26" fmla="*/ 346705 w 605733"/>
              <a:gd name="connsiteY26" fmla="*/ 126799 h 583082"/>
              <a:gd name="connsiteX27" fmla="*/ 302941 w 605733"/>
              <a:gd name="connsiteY27" fmla="*/ 113469 h 583082"/>
              <a:gd name="connsiteX28" fmla="*/ 224165 w 605733"/>
              <a:gd name="connsiteY28" fmla="*/ 192118 h 583082"/>
              <a:gd name="connsiteX29" fmla="*/ 302941 w 605733"/>
              <a:gd name="connsiteY29" fmla="*/ 270619 h 583082"/>
              <a:gd name="connsiteX30" fmla="*/ 381568 w 605733"/>
              <a:gd name="connsiteY30" fmla="*/ 192118 h 583082"/>
              <a:gd name="connsiteX31" fmla="*/ 378156 w 605733"/>
              <a:gd name="connsiteY31" fmla="*/ 168864 h 583082"/>
              <a:gd name="connsiteX32" fmla="*/ 404860 w 605733"/>
              <a:gd name="connsiteY32" fmla="*/ 150646 h 583082"/>
              <a:gd name="connsiteX33" fmla="*/ 413019 w 605733"/>
              <a:gd name="connsiteY33" fmla="*/ 192118 h 583082"/>
              <a:gd name="connsiteX34" fmla="*/ 302941 w 605733"/>
              <a:gd name="connsiteY34" fmla="*/ 302020 h 583082"/>
              <a:gd name="connsiteX35" fmla="*/ 192714 w 605733"/>
              <a:gd name="connsiteY35" fmla="*/ 192118 h 583082"/>
              <a:gd name="connsiteX36" fmla="*/ 302941 w 605733"/>
              <a:gd name="connsiteY36" fmla="*/ 82068 h 583082"/>
              <a:gd name="connsiteX37" fmla="*/ 302906 w 605733"/>
              <a:gd name="connsiteY37" fmla="*/ 24486 h 583082"/>
              <a:gd name="connsiteX38" fmla="*/ 422611 w 605733"/>
              <a:gd name="connsiteY38" fmla="*/ 74993 h 583082"/>
              <a:gd name="connsiteX39" fmla="*/ 396059 w 605733"/>
              <a:gd name="connsiteY39" fmla="*/ 93064 h 583082"/>
              <a:gd name="connsiteX40" fmla="*/ 302906 w 605733"/>
              <a:gd name="connsiteY40" fmla="*/ 56035 h 583082"/>
              <a:gd name="connsiteX41" fmla="*/ 166587 w 605733"/>
              <a:gd name="connsiteY41" fmla="*/ 192153 h 583082"/>
              <a:gd name="connsiteX42" fmla="*/ 302906 w 605733"/>
              <a:gd name="connsiteY42" fmla="*/ 328271 h 583082"/>
              <a:gd name="connsiteX43" fmla="*/ 439224 w 605733"/>
              <a:gd name="connsiteY43" fmla="*/ 192153 h 583082"/>
              <a:gd name="connsiteX44" fmla="*/ 426764 w 605733"/>
              <a:gd name="connsiteY44" fmla="*/ 135573 h 583082"/>
              <a:gd name="connsiteX45" fmla="*/ 453019 w 605733"/>
              <a:gd name="connsiteY45" fmla="*/ 117651 h 583082"/>
              <a:gd name="connsiteX46" fmla="*/ 470671 w 605733"/>
              <a:gd name="connsiteY46" fmla="*/ 192153 h 583082"/>
              <a:gd name="connsiteX47" fmla="*/ 302906 w 605733"/>
              <a:gd name="connsiteY47" fmla="*/ 359672 h 583082"/>
              <a:gd name="connsiteX48" fmla="*/ 134992 w 605733"/>
              <a:gd name="connsiteY48" fmla="*/ 192153 h 583082"/>
              <a:gd name="connsiteX49" fmla="*/ 302906 w 605733"/>
              <a:gd name="connsiteY49" fmla="*/ 24486 h 583082"/>
              <a:gd name="connsiteX50" fmla="*/ 527968 w 605733"/>
              <a:gd name="connsiteY50" fmla="*/ 0 h 583082"/>
              <a:gd name="connsiteX51" fmla="*/ 520848 w 605733"/>
              <a:gd name="connsiteY51" fmla="*/ 37624 h 583082"/>
              <a:gd name="connsiteX52" fmla="*/ 558525 w 605733"/>
              <a:gd name="connsiteY52" fmla="*/ 44734 h 583082"/>
              <a:gd name="connsiteX53" fmla="*/ 518029 w 605733"/>
              <a:gd name="connsiteY53" fmla="*/ 72285 h 583082"/>
              <a:gd name="connsiteX54" fmla="*/ 489697 w 605733"/>
              <a:gd name="connsiteY54" fmla="*/ 73766 h 583082"/>
              <a:gd name="connsiteX55" fmla="*/ 483615 w 605733"/>
              <a:gd name="connsiteY55" fmla="*/ 82061 h 583082"/>
              <a:gd name="connsiteX56" fmla="*/ 328605 w 605733"/>
              <a:gd name="connsiteY56" fmla="*/ 187674 h 583082"/>
              <a:gd name="connsiteX57" fmla="*/ 329050 w 605733"/>
              <a:gd name="connsiteY57" fmla="*/ 192118 h 583082"/>
              <a:gd name="connsiteX58" fmla="*/ 302942 w 605733"/>
              <a:gd name="connsiteY58" fmla="*/ 218188 h 583082"/>
              <a:gd name="connsiteX59" fmla="*/ 276687 w 605733"/>
              <a:gd name="connsiteY59" fmla="*/ 192118 h 583082"/>
              <a:gd name="connsiteX60" fmla="*/ 302942 w 605733"/>
              <a:gd name="connsiteY60" fmla="*/ 165900 h 583082"/>
              <a:gd name="connsiteX61" fmla="*/ 304722 w 605733"/>
              <a:gd name="connsiteY61" fmla="*/ 166048 h 583082"/>
              <a:gd name="connsiteX62" fmla="*/ 465963 w 605733"/>
              <a:gd name="connsiteY62" fmla="*/ 56139 h 583082"/>
              <a:gd name="connsiteX63" fmla="*/ 475754 w 605733"/>
              <a:gd name="connsiteY63" fmla="*/ 53473 h 583082"/>
              <a:gd name="connsiteX64" fmla="*/ 487621 w 605733"/>
              <a:gd name="connsiteY64" fmla="*/ 27551 h 583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05733" h="583082">
                <a:moveTo>
                  <a:pt x="302792" y="378936"/>
                </a:moveTo>
                <a:lnTo>
                  <a:pt x="323855" y="391379"/>
                </a:lnTo>
                <a:lnTo>
                  <a:pt x="307687" y="408118"/>
                </a:lnTo>
                <a:lnTo>
                  <a:pt x="329046" y="430931"/>
                </a:lnTo>
                <a:lnTo>
                  <a:pt x="310505" y="465742"/>
                </a:lnTo>
                <a:cubicBezTo>
                  <a:pt x="305017" y="475963"/>
                  <a:pt x="296859" y="475519"/>
                  <a:pt x="292261" y="465001"/>
                </a:cubicBezTo>
                <a:lnTo>
                  <a:pt x="276687" y="429153"/>
                </a:lnTo>
                <a:lnTo>
                  <a:pt x="298046" y="407822"/>
                </a:lnTo>
                <a:lnTo>
                  <a:pt x="282323" y="390787"/>
                </a:lnTo>
                <a:close/>
                <a:moveTo>
                  <a:pt x="223422" y="377878"/>
                </a:moveTo>
                <a:lnTo>
                  <a:pt x="281578" y="479961"/>
                </a:lnTo>
                <a:cubicBezTo>
                  <a:pt x="287512" y="490629"/>
                  <a:pt x="295226" y="496407"/>
                  <a:pt x="303237" y="496407"/>
                </a:cubicBezTo>
                <a:cubicBezTo>
                  <a:pt x="311249" y="496407"/>
                  <a:pt x="318963" y="490777"/>
                  <a:pt x="325046" y="480406"/>
                </a:cubicBezTo>
                <a:lnTo>
                  <a:pt x="385574" y="378174"/>
                </a:lnTo>
                <a:lnTo>
                  <a:pt x="495950" y="383953"/>
                </a:lnTo>
                <a:cubicBezTo>
                  <a:pt x="526363" y="385582"/>
                  <a:pt x="562265" y="397732"/>
                  <a:pt x="577694" y="411659"/>
                </a:cubicBezTo>
                <a:cubicBezTo>
                  <a:pt x="593420" y="425734"/>
                  <a:pt x="605733" y="460849"/>
                  <a:pt x="605733" y="491518"/>
                </a:cubicBezTo>
                <a:lnTo>
                  <a:pt x="605733" y="525447"/>
                </a:lnTo>
                <a:cubicBezTo>
                  <a:pt x="605733" y="557302"/>
                  <a:pt x="579771" y="583082"/>
                  <a:pt x="548023" y="583082"/>
                </a:cubicBezTo>
                <a:lnTo>
                  <a:pt x="57710" y="583082"/>
                </a:lnTo>
                <a:cubicBezTo>
                  <a:pt x="25814" y="583082"/>
                  <a:pt x="0" y="557302"/>
                  <a:pt x="0" y="525447"/>
                </a:cubicBezTo>
                <a:lnTo>
                  <a:pt x="0" y="491518"/>
                </a:lnTo>
                <a:cubicBezTo>
                  <a:pt x="0" y="460849"/>
                  <a:pt x="12313" y="425734"/>
                  <a:pt x="27891" y="411659"/>
                </a:cubicBezTo>
                <a:cubicBezTo>
                  <a:pt x="43468" y="397732"/>
                  <a:pt x="79370" y="385582"/>
                  <a:pt x="109783" y="383953"/>
                </a:cubicBezTo>
                <a:close/>
                <a:moveTo>
                  <a:pt x="302941" y="82068"/>
                </a:moveTo>
                <a:cubicBezTo>
                  <a:pt x="330089" y="82068"/>
                  <a:pt x="354864" y="91992"/>
                  <a:pt x="374150" y="108285"/>
                </a:cubicBezTo>
                <a:lnTo>
                  <a:pt x="346705" y="126799"/>
                </a:lnTo>
                <a:cubicBezTo>
                  <a:pt x="334243" y="118356"/>
                  <a:pt x="319111" y="113469"/>
                  <a:pt x="302941" y="113469"/>
                </a:cubicBezTo>
                <a:cubicBezTo>
                  <a:pt x="259473" y="113469"/>
                  <a:pt x="224165" y="148720"/>
                  <a:pt x="224165" y="192118"/>
                </a:cubicBezTo>
                <a:cubicBezTo>
                  <a:pt x="224165" y="235368"/>
                  <a:pt x="259473" y="270619"/>
                  <a:pt x="302941" y="270619"/>
                </a:cubicBezTo>
                <a:cubicBezTo>
                  <a:pt x="346260" y="270619"/>
                  <a:pt x="381568" y="235368"/>
                  <a:pt x="381568" y="192118"/>
                </a:cubicBezTo>
                <a:cubicBezTo>
                  <a:pt x="381568" y="183972"/>
                  <a:pt x="380381" y="176270"/>
                  <a:pt x="378156" y="168864"/>
                </a:cubicBezTo>
                <a:lnTo>
                  <a:pt x="404860" y="150646"/>
                </a:lnTo>
                <a:cubicBezTo>
                  <a:pt x="410200" y="163384"/>
                  <a:pt x="413019" y="177455"/>
                  <a:pt x="413019" y="192118"/>
                </a:cubicBezTo>
                <a:cubicBezTo>
                  <a:pt x="413019" y="252697"/>
                  <a:pt x="363617" y="302020"/>
                  <a:pt x="302941" y="302020"/>
                </a:cubicBezTo>
                <a:cubicBezTo>
                  <a:pt x="242116" y="302020"/>
                  <a:pt x="192714" y="252697"/>
                  <a:pt x="192714" y="192118"/>
                </a:cubicBezTo>
                <a:cubicBezTo>
                  <a:pt x="192714" y="131391"/>
                  <a:pt x="242116" y="82068"/>
                  <a:pt x="302941" y="82068"/>
                </a:cubicBezTo>
                <a:close/>
                <a:moveTo>
                  <a:pt x="302906" y="24486"/>
                </a:moveTo>
                <a:cubicBezTo>
                  <a:pt x="349779" y="24486"/>
                  <a:pt x="392203" y="43889"/>
                  <a:pt x="422611" y="74993"/>
                </a:cubicBezTo>
                <a:lnTo>
                  <a:pt x="396059" y="93064"/>
                </a:lnTo>
                <a:cubicBezTo>
                  <a:pt x="371732" y="70106"/>
                  <a:pt x="338951" y="56035"/>
                  <a:pt x="302906" y="56035"/>
                </a:cubicBezTo>
                <a:cubicBezTo>
                  <a:pt x="227701" y="56035"/>
                  <a:pt x="166587" y="117058"/>
                  <a:pt x="166587" y="192153"/>
                </a:cubicBezTo>
                <a:cubicBezTo>
                  <a:pt x="166587" y="267100"/>
                  <a:pt x="227701" y="328271"/>
                  <a:pt x="302906" y="328271"/>
                </a:cubicBezTo>
                <a:cubicBezTo>
                  <a:pt x="377963" y="328271"/>
                  <a:pt x="439224" y="267100"/>
                  <a:pt x="439224" y="192153"/>
                </a:cubicBezTo>
                <a:cubicBezTo>
                  <a:pt x="439224" y="171861"/>
                  <a:pt x="434626" y="152754"/>
                  <a:pt x="426764" y="135573"/>
                </a:cubicBezTo>
                <a:lnTo>
                  <a:pt x="453019" y="117651"/>
                </a:lnTo>
                <a:cubicBezTo>
                  <a:pt x="464144" y="140164"/>
                  <a:pt x="470671" y="165344"/>
                  <a:pt x="470671" y="192153"/>
                </a:cubicBezTo>
                <a:cubicBezTo>
                  <a:pt x="470671" y="284429"/>
                  <a:pt x="395318" y="359672"/>
                  <a:pt x="302906" y="359672"/>
                </a:cubicBezTo>
                <a:cubicBezTo>
                  <a:pt x="210345" y="359672"/>
                  <a:pt x="134992" y="284429"/>
                  <a:pt x="134992" y="192153"/>
                </a:cubicBezTo>
                <a:cubicBezTo>
                  <a:pt x="134992" y="99729"/>
                  <a:pt x="210345" y="24486"/>
                  <a:pt x="302906" y="24486"/>
                </a:cubicBezTo>
                <a:close/>
                <a:moveTo>
                  <a:pt x="527968" y="0"/>
                </a:moveTo>
                <a:lnTo>
                  <a:pt x="520848" y="37624"/>
                </a:lnTo>
                <a:lnTo>
                  <a:pt x="558525" y="44734"/>
                </a:lnTo>
                <a:lnTo>
                  <a:pt x="518029" y="72285"/>
                </a:lnTo>
                <a:lnTo>
                  <a:pt x="489697" y="73766"/>
                </a:lnTo>
                <a:cubicBezTo>
                  <a:pt x="488659" y="77025"/>
                  <a:pt x="486582" y="79987"/>
                  <a:pt x="483615" y="82061"/>
                </a:cubicBezTo>
                <a:lnTo>
                  <a:pt x="328605" y="187674"/>
                </a:lnTo>
                <a:cubicBezTo>
                  <a:pt x="328901" y="189156"/>
                  <a:pt x="329050" y="190637"/>
                  <a:pt x="329050" y="192118"/>
                </a:cubicBezTo>
                <a:cubicBezTo>
                  <a:pt x="329050" y="206486"/>
                  <a:pt x="317331" y="218188"/>
                  <a:pt x="302942" y="218188"/>
                </a:cubicBezTo>
                <a:cubicBezTo>
                  <a:pt x="288406" y="218188"/>
                  <a:pt x="276687" y="206486"/>
                  <a:pt x="276687" y="192118"/>
                </a:cubicBezTo>
                <a:cubicBezTo>
                  <a:pt x="276687" y="177602"/>
                  <a:pt x="288406" y="165900"/>
                  <a:pt x="302942" y="165900"/>
                </a:cubicBezTo>
                <a:cubicBezTo>
                  <a:pt x="303536" y="165900"/>
                  <a:pt x="304129" y="166048"/>
                  <a:pt x="304722" y="166048"/>
                </a:cubicBezTo>
                <a:lnTo>
                  <a:pt x="465963" y="56139"/>
                </a:lnTo>
                <a:cubicBezTo>
                  <a:pt x="468930" y="54066"/>
                  <a:pt x="472342" y="53325"/>
                  <a:pt x="475754" y="53473"/>
                </a:cubicBezTo>
                <a:lnTo>
                  <a:pt x="487621" y="27551"/>
                </a:lnTo>
                <a:close/>
              </a:path>
            </a:pathLst>
          </a:custGeom>
          <a:solidFill>
            <a:schemeClr val="bg1"/>
          </a:solidFill>
          <a:ln w="19050">
            <a:noFill/>
            <a:round/>
          </a:ln>
        </p:spPr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28" name="矩形 27"/>
          <p:cNvSpPr/>
          <p:nvPr userDrawn="1"/>
        </p:nvSpPr>
        <p:spPr>
          <a:xfrm>
            <a:off x="3358919" y="1363869"/>
            <a:ext cx="2178050" cy="462898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 userDrawn="1"/>
        </p:nvSpPr>
        <p:spPr>
          <a:xfrm>
            <a:off x="849690" y="4826141"/>
            <a:ext cx="2178050" cy="462898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/>
          <p:cNvSpPr/>
          <p:nvPr userDrawn="1"/>
        </p:nvSpPr>
        <p:spPr>
          <a:xfrm>
            <a:off x="294968" y="-19051"/>
            <a:ext cx="11897032" cy="857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矩形 34"/>
          <p:cNvSpPr/>
          <p:nvPr userDrawn="1"/>
        </p:nvSpPr>
        <p:spPr>
          <a:xfrm>
            <a:off x="660400" y="733757"/>
            <a:ext cx="11531600" cy="10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6" name="直接连接符 35"/>
          <p:cNvCxnSpPr/>
          <p:nvPr userDrawn="1"/>
        </p:nvCxnSpPr>
        <p:spPr>
          <a:xfrm>
            <a:off x="-57150" y="6435380"/>
            <a:ext cx="1224915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梯形 36"/>
          <p:cNvSpPr/>
          <p:nvPr userDrawn="1"/>
        </p:nvSpPr>
        <p:spPr>
          <a:xfrm>
            <a:off x="9938313" y="6441093"/>
            <a:ext cx="1981200" cy="416877"/>
          </a:xfrm>
          <a:prstGeom prst="trapezoid">
            <a:avLst>
              <a:gd name="adj" fmla="val 80965"/>
            </a:avLst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梯形 37"/>
          <p:cNvSpPr/>
          <p:nvPr userDrawn="1"/>
        </p:nvSpPr>
        <p:spPr>
          <a:xfrm>
            <a:off x="10210800" y="6435380"/>
            <a:ext cx="1981200" cy="422606"/>
          </a:xfrm>
          <a:prstGeom prst="trapezoid">
            <a:avLst>
              <a:gd name="adj" fmla="val 8096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 userDrawn="1"/>
        </p:nvSpPr>
        <p:spPr>
          <a:xfrm>
            <a:off x="11201400" y="6435380"/>
            <a:ext cx="990600" cy="418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占位符 35"/>
          <p:cNvSpPr>
            <a:spLocks noGrp="1"/>
          </p:cNvSpPr>
          <p:nvPr>
            <p:ph type="body" sz="quarter" idx="13"/>
          </p:nvPr>
        </p:nvSpPr>
        <p:spPr>
          <a:xfrm>
            <a:off x="3124200" y="184150"/>
            <a:ext cx="6591300" cy="639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grpSp>
        <p:nvGrpSpPr>
          <p:cNvPr id="41" name="组合 40"/>
          <p:cNvGrpSpPr/>
          <p:nvPr userDrawn="1"/>
        </p:nvGrpSpPr>
        <p:grpSpPr>
          <a:xfrm>
            <a:off x="0" y="0"/>
            <a:ext cx="3039603" cy="857687"/>
            <a:chOff x="0" y="0"/>
            <a:chExt cx="3039603" cy="857687"/>
          </a:xfrm>
        </p:grpSpPr>
        <p:sp>
          <p:nvSpPr>
            <p:cNvPr id="42" name="任意多边形: 形状 41"/>
            <p:cNvSpPr/>
            <p:nvPr/>
          </p:nvSpPr>
          <p:spPr>
            <a:xfrm>
              <a:off x="0" y="0"/>
              <a:ext cx="3039603" cy="857686"/>
            </a:xfrm>
            <a:custGeom>
              <a:avLst/>
              <a:gdLst>
                <a:gd name="connsiteX0" fmla="*/ 0 w 3039603"/>
                <a:gd name="connsiteY0" fmla="*/ 0 h 857686"/>
                <a:gd name="connsiteX1" fmla="*/ 3039603 w 3039603"/>
                <a:gd name="connsiteY1" fmla="*/ 0 h 857686"/>
                <a:gd name="connsiteX2" fmla="*/ 2969382 w 3039603"/>
                <a:gd name="connsiteY2" fmla="*/ 58345 h 857686"/>
                <a:gd name="connsiteX3" fmla="*/ 533750 w 3039603"/>
                <a:gd name="connsiteY3" fmla="*/ 857686 h 857686"/>
                <a:gd name="connsiteX4" fmla="*/ 142252 w 3039603"/>
                <a:gd name="connsiteY4" fmla="*/ 839613 h 857686"/>
                <a:gd name="connsiteX5" fmla="*/ 0 w 3039603"/>
                <a:gd name="connsiteY5" fmla="*/ 823088 h 8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9603" h="857686">
                  <a:moveTo>
                    <a:pt x="0" y="0"/>
                  </a:moveTo>
                  <a:lnTo>
                    <a:pt x="3039603" y="0"/>
                  </a:lnTo>
                  <a:lnTo>
                    <a:pt x="2969382" y="58345"/>
                  </a:lnTo>
                  <a:cubicBezTo>
                    <a:pt x="2307496" y="557710"/>
                    <a:pt x="1458943" y="857686"/>
                    <a:pt x="533750" y="857686"/>
                  </a:cubicBezTo>
                  <a:cubicBezTo>
                    <a:pt x="401580" y="857686"/>
                    <a:pt x="270974" y="851564"/>
                    <a:pt x="142252" y="839613"/>
                  </a:cubicBezTo>
                  <a:lnTo>
                    <a:pt x="0" y="82308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3" name="任意多边形: 形状 42"/>
            <p:cNvSpPr/>
            <p:nvPr/>
          </p:nvSpPr>
          <p:spPr>
            <a:xfrm>
              <a:off x="0" y="0"/>
              <a:ext cx="2669512" cy="857687"/>
            </a:xfrm>
            <a:custGeom>
              <a:avLst/>
              <a:gdLst>
                <a:gd name="connsiteX0" fmla="*/ 0 w 2669512"/>
                <a:gd name="connsiteY0" fmla="*/ 0 h 857687"/>
                <a:gd name="connsiteX1" fmla="*/ 2669512 w 2669512"/>
                <a:gd name="connsiteY1" fmla="*/ 0 h 857687"/>
                <a:gd name="connsiteX2" fmla="*/ 2599546 w 2669512"/>
                <a:gd name="connsiteY2" fmla="*/ 65973 h 857687"/>
                <a:gd name="connsiteX3" fmla="*/ 473817 w 2669512"/>
                <a:gd name="connsiteY3" fmla="*/ 857687 h 857687"/>
                <a:gd name="connsiteX4" fmla="*/ 132132 w 2669512"/>
                <a:gd name="connsiteY4" fmla="*/ 839787 h 857687"/>
                <a:gd name="connsiteX5" fmla="*/ 0 w 2669512"/>
                <a:gd name="connsiteY5" fmla="*/ 822368 h 857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9512" h="857687">
                  <a:moveTo>
                    <a:pt x="0" y="0"/>
                  </a:moveTo>
                  <a:lnTo>
                    <a:pt x="2669512" y="0"/>
                  </a:lnTo>
                  <a:lnTo>
                    <a:pt x="2599546" y="65973"/>
                  </a:lnTo>
                  <a:cubicBezTo>
                    <a:pt x="2021876" y="560574"/>
                    <a:pt x="1281291" y="857687"/>
                    <a:pt x="473817" y="857687"/>
                  </a:cubicBezTo>
                  <a:cubicBezTo>
                    <a:pt x="358464" y="857687"/>
                    <a:pt x="244476" y="851624"/>
                    <a:pt x="132132" y="839787"/>
                  </a:cubicBezTo>
                  <a:lnTo>
                    <a:pt x="0" y="8223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75" y="177391"/>
              <a:ext cx="1777232" cy="365125"/>
            </a:xfrm>
            <a:prstGeom prst="rect">
              <a:avLst/>
            </a:prstGeom>
          </p:spPr>
        </p:pic>
      </p:grpSp>
      <p:sp>
        <p:nvSpPr>
          <p:cNvPr id="50" name="文本占位符 49"/>
          <p:cNvSpPr>
            <a:spLocks noGrp="1"/>
          </p:cNvSpPr>
          <p:nvPr>
            <p:ph type="body" sz="quarter" idx="15"/>
          </p:nvPr>
        </p:nvSpPr>
        <p:spPr>
          <a:xfrm>
            <a:off x="8591549" y="1843708"/>
            <a:ext cx="2771775" cy="88044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1" name="文本占位符 49"/>
          <p:cNvSpPr>
            <a:spLocks noGrp="1"/>
          </p:cNvSpPr>
          <p:nvPr>
            <p:ph type="body" sz="quarter" idx="16"/>
          </p:nvPr>
        </p:nvSpPr>
        <p:spPr>
          <a:xfrm>
            <a:off x="8594725" y="4330681"/>
            <a:ext cx="2771775" cy="88044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2" name="文本占位符 49"/>
          <p:cNvSpPr>
            <a:spLocks noGrp="1"/>
          </p:cNvSpPr>
          <p:nvPr>
            <p:ph type="body" sz="quarter" idx="17"/>
          </p:nvPr>
        </p:nvSpPr>
        <p:spPr>
          <a:xfrm>
            <a:off x="8591549" y="3124420"/>
            <a:ext cx="2771775" cy="88044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46" name="图片 45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81" b="31772"/>
          <a:stretch>
            <a:fillRect/>
          </a:stretch>
        </p:blipFill>
        <p:spPr>
          <a:xfrm>
            <a:off x="10676226" y="6505575"/>
            <a:ext cx="1449099" cy="2495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lide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矩形 6"/>
          <p:cNvSpPr/>
          <p:nvPr userDrawn="1"/>
        </p:nvSpPr>
        <p:spPr>
          <a:xfrm>
            <a:off x="294968" y="-5714"/>
            <a:ext cx="11897032" cy="844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660400" y="733757"/>
            <a:ext cx="11531600" cy="10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-57150" y="6435380"/>
            <a:ext cx="1224915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梯形 9"/>
          <p:cNvSpPr/>
          <p:nvPr userDrawn="1"/>
        </p:nvSpPr>
        <p:spPr>
          <a:xfrm>
            <a:off x="9938313" y="6441093"/>
            <a:ext cx="1981200" cy="416877"/>
          </a:xfrm>
          <a:prstGeom prst="trapezoid">
            <a:avLst>
              <a:gd name="adj" fmla="val 80965"/>
            </a:avLst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梯形 10"/>
          <p:cNvSpPr/>
          <p:nvPr userDrawn="1"/>
        </p:nvSpPr>
        <p:spPr>
          <a:xfrm>
            <a:off x="10210800" y="6435380"/>
            <a:ext cx="1981200" cy="422606"/>
          </a:xfrm>
          <a:prstGeom prst="trapezoid">
            <a:avLst>
              <a:gd name="adj" fmla="val 8096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11201400" y="6435380"/>
            <a:ext cx="990600" cy="4180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0" y="0"/>
            <a:ext cx="3039603" cy="857687"/>
            <a:chOff x="0" y="0"/>
            <a:chExt cx="3039603" cy="857687"/>
          </a:xfrm>
        </p:grpSpPr>
        <p:sp>
          <p:nvSpPr>
            <p:cNvPr id="15" name="任意多边形: 形状 14"/>
            <p:cNvSpPr/>
            <p:nvPr/>
          </p:nvSpPr>
          <p:spPr>
            <a:xfrm>
              <a:off x="0" y="0"/>
              <a:ext cx="3039603" cy="857686"/>
            </a:xfrm>
            <a:custGeom>
              <a:avLst/>
              <a:gdLst>
                <a:gd name="connsiteX0" fmla="*/ 0 w 3039603"/>
                <a:gd name="connsiteY0" fmla="*/ 0 h 857686"/>
                <a:gd name="connsiteX1" fmla="*/ 3039603 w 3039603"/>
                <a:gd name="connsiteY1" fmla="*/ 0 h 857686"/>
                <a:gd name="connsiteX2" fmla="*/ 2969382 w 3039603"/>
                <a:gd name="connsiteY2" fmla="*/ 58345 h 857686"/>
                <a:gd name="connsiteX3" fmla="*/ 533750 w 3039603"/>
                <a:gd name="connsiteY3" fmla="*/ 857686 h 857686"/>
                <a:gd name="connsiteX4" fmla="*/ 142252 w 3039603"/>
                <a:gd name="connsiteY4" fmla="*/ 839613 h 857686"/>
                <a:gd name="connsiteX5" fmla="*/ 0 w 3039603"/>
                <a:gd name="connsiteY5" fmla="*/ 823088 h 8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9603" h="857686">
                  <a:moveTo>
                    <a:pt x="0" y="0"/>
                  </a:moveTo>
                  <a:lnTo>
                    <a:pt x="3039603" y="0"/>
                  </a:lnTo>
                  <a:lnTo>
                    <a:pt x="2969382" y="58345"/>
                  </a:lnTo>
                  <a:cubicBezTo>
                    <a:pt x="2307496" y="557710"/>
                    <a:pt x="1458943" y="857686"/>
                    <a:pt x="533750" y="857686"/>
                  </a:cubicBezTo>
                  <a:cubicBezTo>
                    <a:pt x="401580" y="857686"/>
                    <a:pt x="270974" y="851564"/>
                    <a:pt x="142252" y="839613"/>
                  </a:cubicBezTo>
                  <a:lnTo>
                    <a:pt x="0" y="82308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6" name="任意多边形: 形状 15"/>
            <p:cNvSpPr/>
            <p:nvPr/>
          </p:nvSpPr>
          <p:spPr>
            <a:xfrm>
              <a:off x="0" y="0"/>
              <a:ext cx="2669512" cy="857687"/>
            </a:xfrm>
            <a:custGeom>
              <a:avLst/>
              <a:gdLst>
                <a:gd name="connsiteX0" fmla="*/ 0 w 2669512"/>
                <a:gd name="connsiteY0" fmla="*/ 0 h 857687"/>
                <a:gd name="connsiteX1" fmla="*/ 2669512 w 2669512"/>
                <a:gd name="connsiteY1" fmla="*/ 0 h 857687"/>
                <a:gd name="connsiteX2" fmla="*/ 2599546 w 2669512"/>
                <a:gd name="connsiteY2" fmla="*/ 65973 h 857687"/>
                <a:gd name="connsiteX3" fmla="*/ 473817 w 2669512"/>
                <a:gd name="connsiteY3" fmla="*/ 857687 h 857687"/>
                <a:gd name="connsiteX4" fmla="*/ 132132 w 2669512"/>
                <a:gd name="connsiteY4" fmla="*/ 839787 h 857687"/>
                <a:gd name="connsiteX5" fmla="*/ 0 w 2669512"/>
                <a:gd name="connsiteY5" fmla="*/ 822368 h 857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9512" h="857687">
                  <a:moveTo>
                    <a:pt x="0" y="0"/>
                  </a:moveTo>
                  <a:lnTo>
                    <a:pt x="2669512" y="0"/>
                  </a:lnTo>
                  <a:lnTo>
                    <a:pt x="2599546" y="65973"/>
                  </a:lnTo>
                  <a:cubicBezTo>
                    <a:pt x="2021876" y="560574"/>
                    <a:pt x="1281291" y="857687"/>
                    <a:pt x="473817" y="857687"/>
                  </a:cubicBezTo>
                  <a:cubicBezTo>
                    <a:pt x="358464" y="857687"/>
                    <a:pt x="244476" y="851624"/>
                    <a:pt x="132132" y="839787"/>
                  </a:cubicBezTo>
                  <a:lnTo>
                    <a:pt x="0" y="8223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75" y="177391"/>
              <a:ext cx="1777232" cy="365125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81" b="31772"/>
          <a:stretch>
            <a:fillRect/>
          </a:stretch>
        </p:blipFill>
        <p:spPr>
          <a:xfrm>
            <a:off x="10676226" y="6505575"/>
            <a:ext cx="1449099" cy="24957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16119" y="-246321"/>
            <a:ext cx="10515600" cy="1325563"/>
          </a:xfrm>
        </p:spPr>
        <p:txBody>
          <a:bodyPr>
            <a:normAutofit/>
          </a:bodyPr>
          <a:lstStyle>
            <a:lvl1pPr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任意多边形: 形状 19"/>
          <p:cNvSpPr/>
          <p:nvPr userDrawn="1"/>
        </p:nvSpPr>
        <p:spPr>
          <a:xfrm>
            <a:off x="0" y="0"/>
            <a:ext cx="5862314" cy="6858000"/>
          </a:xfrm>
          <a:custGeom>
            <a:avLst/>
            <a:gdLst>
              <a:gd name="connsiteX0" fmla="*/ 0 w 5862314"/>
              <a:gd name="connsiteY0" fmla="*/ 0 h 6858000"/>
              <a:gd name="connsiteX1" fmla="*/ 4963916 w 5862314"/>
              <a:gd name="connsiteY1" fmla="*/ 0 h 6858000"/>
              <a:gd name="connsiteX2" fmla="*/ 5104715 w 5862314"/>
              <a:gd name="connsiteY2" fmla="*/ 258992 h 6858000"/>
              <a:gd name="connsiteX3" fmla="*/ 5862314 w 5862314"/>
              <a:gd name="connsiteY3" fmla="*/ 3423498 h 6858000"/>
              <a:gd name="connsiteX4" fmla="*/ 5104715 w 5862314"/>
              <a:gd name="connsiteY4" fmla="*/ 6588004 h 6858000"/>
              <a:gd name="connsiteX5" fmla="*/ 4957934 w 5862314"/>
              <a:gd name="connsiteY5" fmla="*/ 6858000 h 6858000"/>
              <a:gd name="connsiteX6" fmla="*/ 0 w 586231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62314" h="6858000">
                <a:moveTo>
                  <a:pt x="0" y="0"/>
                </a:moveTo>
                <a:lnTo>
                  <a:pt x="4963916" y="0"/>
                </a:lnTo>
                <a:lnTo>
                  <a:pt x="5104715" y="258992"/>
                </a:lnTo>
                <a:cubicBezTo>
                  <a:pt x="5587870" y="1199683"/>
                  <a:pt x="5862314" y="2277693"/>
                  <a:pt x="5862314" y="3423498"/>
                </a:cubicBezTo>
                <a:cubicBezTo>
                  <a:pt x="5862314" y="4569304"/>
                  <a:pt x="5587870" y="5647313"/>
                  <a:pt x="5104715" y="6588004"/>
                </a:cubicBezTo>
                <a:lnTo>
                  <a:pt x="495793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任意多边形: 形状 21"/>
          <p:cNvSpPr/>
          <p:nvPr userDrawn="1"/>
        </p:nvSpPr>
        <p:spPr>
          <a:xfrm>
            <a:off x="0" y="0"/>
            <a:ext cx="5657550" cy="6858000"/>
          </a:xfrm>
          <a:custGeom>
            <a:avLst/>
            <a:gdLst>
              <a:gd name="connsiteX0" fmla="*/ 0 w 5657550"/>
              <a:gd name="connsiteY0" fmla="*/ 0 h 6858000"/>
              <a:gd name="connsiteX1" fmla="*/ 4606602 w 5657550"/>
              <a:gd name="connsiteY1" fmla="*/ 0 h 6858000"/>
              <a:gd name="connsiteX2" fmla="*/ 4754327 w 5657550"/>
              <a:gd name="connsiteY2" fmla="*/ 230429 h 6858000"/>
              <a:gd name="connsiteX3" fmla="*/ 5657550 w 5657550"/>
              <a:gd name="connsiteY3" fmla="*/ 3465513 h 6858000"/>
              <a:gd name="connsiteX4" fmla="*/ 4754327 w 5657550"/>
              <a:gd name="connsiteY4" fmla="*/ 6700597 h 6858000"/>
              <a:gd name="connsiteX5" fmla="*/ 4653418 w 5657550"/>
              <a:gd name="connsiteY5" fmla="*/ 6858000 h 6858000"/>
              <a:gd name="connsiteX6" fmla="*/ 0 w 565755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57550" h="6858000">
                <a:moveTo>
                  <a:pt x="0" y="0"/>
                </a:moveTo>
                <a:lnTo>
                  <a:pt x="4606602" y="0"/>
                </a:lnTo>
                <a:lnTo>
                  <a:pt x="4754327" y="230429"/>
                </a:lnTo>
                <a:cubicBezTo>
                  <a:pt x="5327490" y="1173728"/>
                  <a:pt x="5657550" y="2281076"/>
                  <a:pt x="5657550" y="3465513"/>
                </a:cubicBezTo>
                <a:cubicBezTo>
                  <a:pt x="5657550" y="4649951"/>
                  <a:pt x="5327490" y="5757298"/>
                  <a:pt x="4754327" y="6700597"/>
                </a:cubicBezTo>
                <a:lnTo>
                  <a:pt x="465341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7" name="日期占位符 3"/>
          <p:cNvSpPr txBox="1"/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628568B-2EFE-4A2E-A008-6AE71F0F74F9}" type="datetimeFigureOut">
              <a:rPr lang="zh-CN" altLang="en-US" smtClean="0"/>
              <a:t>2025/4/28</a:t>
            </a:fld>
            <a:endParaRPr lang="zh-CN" altLang="en-US"/>
          </a:p>
        </p:txBody>
      </p:sp>
      <p:sp>
        <p:nvSpPr>
          <p:cNvPr id="11" name="矩形: 圆角 10"/>
          <p:cNvSpPr/>
          <p:nvPr userDrawn="1"/>
        </p:nvSpPr>
        <p:spPr>
          <a:xfrm>
            <a:off x="4270051" y="1287704"/>
            <a:ext cx="2701517" cy="6924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: 圆角 11"/>
          <p:cNvSpPr/>
          <p:nvPr userDrawn="1"/>
        </p:nvSpPr>
        <p:spPr>
          <a:xfrm>
            <a:off x="4274198" y="2400371"/>
            <a:ext cx="2701517" cy="6924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: 圆角 12"/>
          <p:cNvSpPr/>
          <p:nvPr userDrawn="1"/>
        </p:nvSpPr>
        <p:spPr>
          <a:xfrm>
            <a:off x="4270051" y="3477353"/>
            <a:ext cx="2701517" cy="6924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: 圆角 13"/>
          <p:cNvSpPr/>
          <p:nvPr userDrawn="1"/>
        </p:nvSpPr>
        <p:spPr>
          <a:xfrm>
            <a:off x="4274302" y="4527315"/>
            <a:ext cx="2701517" cy="6924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文本占位符 3"/>
          <p:cNvSpPr>
            <a:spLocks noGrp="1"/>
          </p:cNvSpPr>
          <p:nvPr>
            <p:ph type="body" sz="quarter" idx="17"/>
          </p:nvPr>
        </p:nvSpPr>
        <p:spPr>
          <a:xfrm>
            <a:off x="7036601" y="1321198"/>
            <a:ext cx="5632450" cy="741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9" name="文本框 18"/>
          <p:cNvSpPr txBox="1"/>
          <p:nvPr userDrawn="1"/>
        </p:nvSpPr>
        <p:spPr>
          <a:xfrm>
            <a:off x="1592489" y="872439"/>
            <a:ext cx="235078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</a:p>
        </p:txBody>
      </p:sp>
      <p:sp>
        <p:nvSpPr>
          <p:cNvPr id="21" name="矩形 20"/>
          <p:cNvSpPr/>
          <p:nvPr userDrawn="1"/>
        </p:nvSpPr>
        <p:spPr>
          <a:xfrm rot="10800000">
            <a:off x="2961580" y="401757"/>
            <a:ext cx="1642765" cy="621708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 userDrawn="1"/>
        </p:nvSpPr>
        <p:spPr>
          <a:xfrm>
            <a:off x="1001041" y="424425"/>
            <a:ext cx="1642765" cy="621708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7" name="文本占位符 3"/>
          <p:cNvSpPr>
            <a:spLocks noGrp="1"/>
          </p:cNvSpPr>
          <p:nvPr>
            <p:ph type="body" sz="quarter" idx="18"/>
          </p:nvPr>
        </p:nvSpPr>
        <p:spPr>
          <a:xfrm>
            <a:off x="7036601" y="2489598"/>
            <a:ext cx="5632450" cy="741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28" name="文本占位符 3"/>
          <p:cNvSpPr>
            <a:spLocks noGrp="1"/>
          </p:cNvSpPr>
          <p:nvPr>
            <p:ph type="body" sz="quarter" idx="19"/>
          </p:nvPr>
        </p:nvSpPr>
        <p:spPr>
          <a:xfrm>
            <a:off x="7036601" y="3627041"/>
            <a:ext cx="5632450" cy="741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29" name="文本占位符 3"/>
          <p:cNvSpPr>
            <a:spLocks noGrp="1"/>
          </p:cNvSpPr>
          <p:nvPr>
            <p:ph type="body" sz="quarter" idx="20"/>
          </p:nvPr>
        </p:nvSpPr>
        <p:spPr>
          <a:xfrm>
            <a:off x="7036601" y="4764484"/>
            <a:ext cx="5632450" cy="741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0" name="文本框 29"/>
          <p:cNvSpPr txBox="1"/>
          <p:nvPr userDrawn="1"/>
        </p:nvSpPr>
        <p:spPr>
          <a:xfrm>
            <a:off x="6329688" y="1382372"/>
            <a:ext cx="959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/>
          <p:cNvSpPr txBox="1"/>
          <p:nvPr userDrawn="1"/>
        </p:nvSpPr>
        <p:spPr>
          <a:xfrm>
            <a:off x="6284410" y="2463124"/>
            <a:ext cx="959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6329685" y="3548401"/>
            <a:ext cx="959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文本框 32"/>
          <p:cNvSpPr txBox="1"/>
          <p:nvPr userDrawn="1"/>
        </p:nvSpPr>
        <p:spPr>
          <a:xfrm>
            <a:off x="6329686" y="4611918"/>
            <a:ext cx="959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章节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任意多边形: 形状 19"/>
          <p:cNvSpPr/>
          <p:nvPr userDrawn="1"/>
        </p:nvSpPr>
        <p:spPr>
          <a:xfrm>
            <a:off x="1044455" y="0"/>
            <a:ext cx="10111397" cy="3681046"/>
          </a:xfrm>
          <a:custGeom>
            <a:avLst/>
            <a:gdLst>
              <a:gd name="connsiteX0" fmla="*/ 0 w 10111397"/>
              <a:gd name="connsiteY0" fmla="*/ 0 h 3681046"/>
              <a:gd name="connsiteX1" fmla="*/ 10111397 w 10111397"/>
              <a:gd name="connsiteY1" fmla="*/ 0 h 3681046"/>
              <a:gd name="connsiteX2" fmla="*/ 10044238 w 10111397"/>
              <a:gd name="connsiteY2" fmla="*/ 198362 h 3681046"/>
              <a:gd name="connsiteX3" fmla="*/ 5055698 w 10111397"/>
              <a:gd name="connsiteY3" fmla="*/ 3681046 h 3681046"/>
              <a:gd name="connsiteX4" fmla="*/ 67158 w 10111397"/>
              <a:gd name="connsiteY4" fmla="*/ 198362 h 3681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11397" h="3681046">
                <a:moveTo>
                  <a:pt x="0" y="0"/>
                </a:moveTo>
                <a:lnTo>
                  <a:pt x="10111397" y="0"/>
                </a:lnTo>
                <a:lnTo>
                  <a:pt x="10044238" y="198362"/>
                </a:lnTo>
                <a:cubicBezTo>
                  <a:pt x="9299667" y="2230665"/>
                  <a:pt x="7347161" y="3681046"/>
                  <a:pt x="5055698" y="3681046"/>
                </a:cubicBezTo>
                <a:cubicBezTo>
                  <a:pt x="2764235" y="3681046"/>
                  <a:pt x="811729" y="2230665"/>
                  <a:pt x="67158" y="19836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21" name="任意多边形: 形状 20"/>
          <p:cNvSpPr/>
          <p:nvPr userDrawn="1"/>
        </p:nvSpPr>
        <p:spPr>
          <a:xfrm>
            <a:off x="4762502" y="0"/>
            <a:ext cx="7429499" cy="6858000"/>
          </a:xfrm>
          <a:custGeom>
            <a:avLst/>
            <a:gdLst>
              <a:gd name="connsiteX0" fmla="*/ 1021803 w 7429499"/>
              <a:gd name="connsiteY0" fmla="*/ 0 h 6858000"/>
              <a:gd name="connsiteX1" fmla="*/ 7429499 w 7429499"/>
              <a:gd name="connsiteY1" fmla="*/ 0 h 6858000"/>
              <a:gd name="connsiteX2" fmla="*/ 7429499 w 7429499"/>
              <a:gd name="connsiteY2" fmla="*/ 6858000 h 6858000"/>
              <a:gd name="connsiteX3" fmla="*/ 972505 w 7429499"/>
              <a:gd name="connsiteY3" fmla="*/ 6858000 h 6858000"/>
              <a:gd name="connsiteX4" fmla="*/ 926665 w 7429499"/>
              <a:gd name="connsiteY4" fmla="*/ 6786497 h 6858000"/>
              <a:gd name="connsiteX5" fmla="*/ 0 w 7429499"/>
              <a:gd name="connsiteY5" fmla="*/ 3467449 h 6858000"/>
              <a:gd name="connsiteX6" fmla="*/ 926665 w 7429499"/>
              <a:gd name="connsiteY6" fmla="*/ 1484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29499" h="6858000">
                <a:moveTo>
                  <a:pt x="1021803" y="0"/>
                </a:moveTo>
                <a:lnTo>
                  <a:pt x="7429499" y="0"/>
                </a:lnTo>
                <a:lnTo>
                  <a:pt x="7429499" y="6858000"/>
                </a:lnTo>
                <a:lnTo>
                  <a:pt x="972505" y="6858000"/>
                </a:lnTo>
                <a:lnTo>
                  <a:pt x="926665" y="6786497"/>
                </a:lnTo>
                <a:cubicBezTo>
                  <a:pt x="338627" y="5818715"/>
                  <a:pt x="0" y="4682628"/>
                  <a:pt x="0" y="3467449"/>
                </a:cubicBezTo>
                <a:cubicBezTo>
                  <a:pt x="0" y="2252271"/>
                  <a:pt x="338627" y="1116183"/>
                  <a:pt x="926665" y="148402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12" name="组合 11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7" name="椭圆 16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800" dirty="0">
                  <a:solidFill>
                    <a:srgbClr val="353D43"/>
                  </a:solidFill>
                  <a:latin typeface="魂心" panose="02000009000000000000" pitchFamily="1" charset="-128"/>
                  <a:ea typeface="魂心" panose="02000009000000000000" pitchFamily="1" charset="-128"/>
                  <a:cs typeface="魂心" panose="02000009000000000000" pitchFamily="1" charset="-128"/>
                </a:endParaRPr>
              </a:p>
            </p:txBody>
          </p:sp>
          <p:sp>
            <p:nvSpPr>
              <p:cNvPr id="18" name="等腰三角形 17"/>
              <p:cNvSpPr/>
              <p:nvPr/>
            </p:nvSpPr>
            <p:spPr>
              <a:xfrm rot="7476823">
                <a:off x="63184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3" name="任意多边形: 形状 12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4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任意多边形: 形状 15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标题 18"/>
          <p:cNvSpPr>
            <a:spLocks noGrp="1"/>
          </p:cNvSpPr>
          <p:nvPr>
            <p:ph type="title"/>
          </p:nvPr>
        </p:nvSpPr>
        <p:spPr>
          <a:xfrm>
            <a:off x="2645990" y="3511565"/>
            <a:ext cx="7239000" cy="1325563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2196" y="-2691644"/>
            <a:ext cx="6897447" cy="12201839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660400" y="1790700"/>
            <a:ext cx="10731500" cy="4419600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11" name="文本占位符 35"/>
          <p:cNvSpPr>
            <a:spLocks noGrp="1"/>
          </p:cNvSpPr>
          <p:nvPr>
            <p:ph type="body" sz="quarter" idx="13"/>
          </p:nvPr>
        </p:nvSpPr>
        <p:spPr>
          <a:xfrm>
            <a:off x="3039603" y="629086"/>
            <a:ext cx="6591300" cy="639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0" y="0"/>
            <a:ext cx="3039603" cy="857687"/>
            <a:chOff x="0" y="0"/>
            <a:chExt cx="3039603" cy="857687"/>
          </a:xfrm>
        </p:grpSpPr>
        <p:sp>
          <p:nvSpPr>
            <p:cNvPr id="24" name="任意多边形: 形状 23"/>
            <p:cNvSpPr/>
            <p:nvPr/>
          </p:nvSpPr>
          <p:spPr>
            <a:xfrm>
              <a:off x="0" y="0"/>
              <a:ext cx="3039603" cy="857686"/>
            </a:xfrm>
            <a:custGeom>
              <a:avLst/>
              <a:gdLst>
                <a:gd name="connsiteX0" fmla="*/ 0 w 3039603"/>
                <a:gd name="connsiteY0" fmla="*/ 0 h 857686"/>
                <a:gd name="connsiteX1" fmla="*/ 3039603 w 3039603"/>
                <a:gd name="connsiteY1" fmla="*/ 0 h 857686"/>
                <a:gd name="connsiteX2" fmla="*/ 2969382 w 3039603"/>
                <a:gd name="connsiteY2" fmla="*/ 58345 h 857686"/>
                <a:gd name="connsiteX3" fmla="*/ 533750 w 3039603"/>
                <a:gd name="connsiteY3" fmla="*/ 857686 h 857686"/>
                <a:gd name="connsiteX4" fmla="*/ 142252 w 3039603"/>
                <a:gd name="connsiteY4" fmla="*/ 839613 h 857686"/>
                <a:gd name="connsiteX5" fmla="*/ 0 w 3039603"/>
                <a:gd name="connsiteY5" fmla="*/ 823088 h 8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9603" h="857686">
                  <a:moveTo>
                    <a:pt x="0" y="0"/>
                  </a:moveTo>
                  <a:lnTo>
                    <a:pt x="3039603" y="0"/>
                  </a:lnTo>
                  <a:lnTo>
                    <a:pt x="2969382" y="58345"/>
                  </a:lnTo>
                  <a:cubicBezTo>
                    <a:pt x="2307496" y="557710"/>
                    <a:pt x="1458943" y="857686"/>
                    <a:pt x="533750" y="857686"/>
                  </a:cubicBezTo>
                  <a:cubicBezTo>
                    <a:pt x="401580" y="857686"/>
                    <a:pt x="270974" y="851564"/>
                    <a:pt x="142252" y="839613"/>
                  </a:cubicBezTo>
                  <a:lnTo>
                    <a:pt x="0" y="82308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5" name="任意多边形: 形状 24"/>
            <p:cNvSpPr/>
            <p:nvPr/>
          </p:nvSpPr>
          <p:spPr>
            <a:xfrm>
              <a:off x="0" y="0"/>
              <a:ext cx="2669512" cy="857687"/>
            </a:xfrm>
            <a:custGeom>
              <a:avLst/>
              <a:gdLst>
                <a:gd name="connsiteX0" fmla="*/ 0 w 2669512"/>
                <a:gd name="connsiteY0" fmla="*/ 0 h 857687"/>
                <a:gd name="connsiteX1" fmla="*/ 2669512 w 2669512"/>
                <a:gd name="connsiteY1" fmla="*/ 0 h 857687"/>
                <a:gd name="connsiteX2" fmla="*/ 2599546 w 2669512"/>
                <a:gd name="connsiteY2" fmla="*/ 65973 h 857687"/>
                <a:gd name="connsiteX3" fmla="*/ 473817 w 2669512"/>
                <a:gd name="connsiteY3" fmla="*/ 857687 h 857687"/>
                <a:gd name="connsiteX4" fmla="*/ 132132 w 2669512"/>
                <a:gd name="connsiteY4" fmla="*/ 839787 h 857687"/>
                <a:gd name="connsiteX5" fmla="*/ 0 w 2669512"/>
                <a:gd name="connsiteY5" fmla="*/ 822368 h 857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9512" h="857687">
                  <a:moveTo>
                    <a:pt x="0" y="0"/>
                  </a:moveTo>
                  <a:lnTo>
                    <a:pt x="2669512" y="0"/>
                  </a:lnTo>
                  <a:lnTo>
                    <a:pt x="2599546" y="65973"/>
                  </a:lnTo>
                  <a:cubicBezTo>
                    <a:pt x="2021876" y="560574"/>
                    <a:pt x="1281291" y="857687"/>
                    <a:pt x="473817" y="857687"/>
                  </a:cubicBezTo>
                  <a:cubicBezTo>
                    <a:pt x="358464" y="857687"/>
                    <a:pt x="244476" y="851624"/>
                    <a:pt x="132132" y="839787"/>
                  </a:cubicBezTo>
                  <a:lnTo>
                    <a:pt x="0" y="8223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75" y="177391"/>
              <a:ext cx="1777232" cy="36512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google.cn/intl/zh-CN/chrome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5000"/>
          </a:bodyPr>
          <a:lstStyle/>
          <a:p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2" name="标题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291059" cy="7633900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0" y="1145149"/>
            <a:ext cx="12291059" cy="6486361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45000"/>
                </a:schemeClr>
              </a:gs>
              <a:gs pos="23000">
                <a:schemeClr val="accent1">
                  <a:alpha val="46000"/>
                </a:schemeClr>
              </a:gs>
              <a:gs pos="69000">
                <a:schemeClr val="accent1">
                  <a:alpha val="39000"/>
                </a:schemeClr>
              </a:gs>
              <a:gs pos="97000">
                <a:schemeClr val="accen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任意多边形: 形状 14"/>
          <p:cNvSpPr/>
          <p:nvPr/>
        </p:nvSpPr>
        <p:spPr>
          <a:xfrm>
            <a:off x="0" y="0"/>
            <a:ext cx="12192000" cy="3265993"/>
          </a:xfrm>
          <a:custGeom>
            <a:avLst/>
            <a:gdLst>
              <a:gd name="connsiteX0" fmla="*/ 0 w 12192000"/>
              <a:gd name="connsiteY0" fmla="*/ 0 h 3265993"/>
              <a:gd name="connsiteX1" fmla="*/ 12192000 w 12192000"/>
              <a:gd name="connsiteY1" fmla="*/ 0 h 3265993"/>
              <a:gd name="connsiteX2" fmla="*/ 12192000 w 12192000"/>
              <a:gd name="connsiteY2" fmla="*/ 1554918 h 3265993"/>
              <a:gd name="connsiteX3" fmla="*/ 12093149 w 12192000"/>
              <a:gd name="connsiteY3" fmla="*/ 1622127 h 3265993"/>
              <a:gd name="connsiteX4" fmla="*/ 6126949 w 12192000"/>
              <a:gd name="connsiteY4" fmla="*/ 3265993 h 3265993"/>
              <a:gd name="connsiteX5" fmla="*/ 160749 w 12192000"/>
              <a:gd name="connsiteY5" fmla="*/ 1622127 h 3265993"/>
              <a:gd name="connsiteX6" fmla="*/ 0 w 12192000"/>
              <a:gd name="connsiteY6" fmla="*/ 1512832 h 326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65993">
                <a:moveTo>
                  <a:pt x="0" y="0"/>
                </a:moveTo>
                <a:lnTo>
                  <a:pt x="12192000" y="0"/>
                </a:lnTo>
                <a:lnTo>
                  <a:pt x="12192000" y="1554918"/>
                </a:lnTo>
                <a:lnTo>
                  <a:pt x="12093149" y="1622127"/>
                </a:lnTo>
                <a:cubicBezTo>
                  <a:pt x="10517367" y="2643490"/>
                  <a:pt x="8424097" y="3265993"/>
                  <a:pt x="6126949" y="3265993"/>
                </a:cubicBezTo>
                <a:cubicBezTo>
                  <a:pt x="3829801" y="3265993"/>
                  <a:pt x="1736532" y="2643490"/>
                  <a:pt x="160749" y="1622127"/>
                </a:cubicBezTo>
                <a:lnTo>
                  <a:pt x="0" y="151283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/>
        </p:nvSpPr>
        <p:spPr>
          <a:xfrm>
            <a:off x="0" y="0"/>
            <a:ext cx="12192000" cy="3033486"/>
          </a:xfrm>
          <a:custGeom>
            <a:avLst/>
            <a:gdLst>
              <a:gd name="connsiteX0" fmla="*/ 0 w 12192000"/>
              <a:gd name="connsiteY0" fmla="*/ 0 h 3033486"/>
              <a:gd name="connsiteX1" fmla="*/ 12192000 w 12192000"/>
              <a:gd name="connsiteY1" fmla="*/ 0 h 3033486"/>
              <a:gd name="connsiteX2" fmla="*/ 12192000 w 12192000"/>
              <a:gd name="connsiteY2" fmla="*/ 1342720 h 3033486"/>
              <a:gd name="connsiteX3" fmla="*/ 12029900 w 12192000"/>
              <a:gd name="connsiteY3" fmla="*/ 1450022 h 3033486"/>
              <a:gd name="connsiteX4" fmla="*/ 6126949 w 12192000"/>
              <a:gd name="connsiteY4" fmla="*/ 3033486 h 3033486"/>
              <a:gd name="connsiteX5" fmla="*/ 223998 w 12192000"/>
              <a:gd name="connsiteY5" fmla="*/ 1450022 h 3033486"/>
              <a:gd name="connsiteX6" fmla="*/ 0 w 12192000"/>
              <a:gd name="connsiteY6" fmla="*/ 1301747 h 303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033486">
                <a:moveTo>
                  <a:pt x="0" y="0"/>
                </a:moveTo>
                <a:lnTo>
                  <a:pt x="12192000" y="0"/>
                </a:lnTo>
                <a:lnTo>
                  <a:pt x="12192000" y="1342720"/>
                </a:lnTo>
                <a:lnTo>
                  <a:pt x="12029900" y="1450022"/>
                </a:lnTo>
                <a:cubicBezTo>
                  <a:pt x="10470823" y="2433855"/>
                  <a:pt x="8399745" y="3033486"/>
                  <a:pt x="6126949" y="3033486"/>
                </a:cubicBezTo>
                <a:cubicBezTo>
                  <a:pt x="3854154" y="3033486"/>
                  <a:pt x="1783075" y="2433855"/>
                  <a:pt x="223998" y="1450022"/>
                </a:cubicBezTo>
                <a:lnTo>
                  <a:pt x="0" y="13017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grpSp>
        <p:nvGrpSpPr>
          <p:cNvPr id="8" name="组合 7"/>
          <p:cNvGrpSpPr/>
          <p:nvPr/>
        </p:nvGrpSpPr>
        <p:grpSpPr>
          <a:xfrm>
            <a:off x="2849563" y="3242389"/>
            <a:ext cx="6591300" cy="2911000"/>
            <a:chOff x="2800034" y="572978"/>
            <a:chExt cx="6591300" cy="2911000"/>
          </a:xfrm>
        </p:grpSpPr>
        <p:sp>
          <p:nvSpPr>
            <p:cNvPr id="19" name="文本框 18"/>
            <p:cNvSpPr txBox="1"/>
            <p:nvPr/>
          </p:nvSpPr>
          <p:spPr>
            <a:xfrm>
              <a:off x="2800034" y="572978"/>
              <a:ext cx="65913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4400" b="1" dirty="0">
                  <a:solidFill>
                    <a:schemeClr val="bg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培养管理系统</a:t>
              </a:r>
              <a:endParaRPr lang="en-US" altLang="zh-CN" sz="4400" b="1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4400" b="1" dirty="0">
                  <a:solidFill>
                    <a:schemeClr val="bg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操作手册</a:t>
              </a:r>
            </a:p>
          </p:txBody>
        </p:sp>
        <p:sp>
          <p:nvSpPr>
            <p:cNvPr id="22" name="矩形: 圆角 21"/>
            <p:cNvSpPr/>
            <p:nvPr/>
          </p:nvSpPr>
          <p:spPr>
            <a:xfrm>
              <a:off x="3531481" y="3082023"/>
              <a:ext cx="5341303" cy="40195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6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学生端操作手册               日期：</a:t>
              </a:r>
              <a:r>
                <a:rPr lang="en-US" altLang="zh-CN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2022</a:t>
              </a:r>
              <a:r>
                <a:rPr lang="zh-CN" altLang="en-US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月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397" y="704611"/>
            <a:ext cx="4127350" cy="232887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863" y="735170"/>
            <a:ext cx="4334632" cy="24142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890" y="997182"/>
            <a:ext cx="2308220" cy="19275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81" b="31772"/>
          <a:stretch>
            <a:fillRect/>
          </a:stretch>
        </p:blipFill>
        <p:spPr>
          <a:xfrm>
            <a:off x="10676226" y="6505575"/>
            <a:ext cx="1449099" cy="249571"/>
          </a:xfrm>
          <a:prstGeom prst="rect">
            <a:avLst/>
          </a:prstGeom>
        </p:spPr>
      </p:pic>
      <p:sp>
        <p:nvSpPr>
          <p:cNvPr id="42" name="灯片编号占位符 81"/>
          <p:cNvSpPr txBox="1"/>
          <p:nvPr/>
        </p:nvSpPr>
        <p:spPr>
          <a:xfrm>
            <a:off x="-6350" y="6551613"/>
            <a:ext cx="442913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1AEF31B-DC52-4B27-8090-6BE12F3DF098}" type="slidenum">
              <a:rPr lang="zh-CN" altLang="en-US" sz="1100" smtClean="0">
                <a:solidFill>
                  <a:schemeClr val="bg2">
                    <a:lumMod val="75000"/>
                  </a:schemeClr>
                </a:solidFill>
                <a:latin typeface="苹方 常规" panose="020B0300000000000000" pitchFamily="34" charset="-122"/>
                <a:ea typeface="苹方 常规" panose="020B0300000000000000" pitchFamily="34" charset="-122"/>
              </a:rPr>
              <a:t>10</a:t>
            </a:fld>
            <a:endParaRPr lang="zh-CN" altLang="en-US" sz="1100" dirty="0">
              <a:solidFill>
                <a:schemeClr val="bg2">
                  <a:lumMod val="75000"/>
                </a:schemeClr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7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5534025" y="184150"/>
            <a:ext cx="6591300" cy="639763"/>
          </a:xfrm>
        </p:spPr>
        <p:txBody>
          <a:bodyPr/>
          <a:lstStyle/>
          <a:p>
            <a:pPr algn="r"/>
            <a:r>
              <a:rPr lang="en-US" altLang="zh-CN" dirty="0"/>
              <a:t>3.2.</a:t>
            </a:r>
            <a:r>
              <a:rPr lang="zh-CN" altLang="en-US" dirty="0"/>
              <a:t>预答辩流程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964415" y="319365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预答辩流程指引说明</a:t>
            </a:r>
          </a:p>
        </p:txBody>
      </p:sp>
      <p:cxnSp>
        <p:nvCxnSpPr>
          <p:cNvPr id="154" name="直接箭头连接符 153">
            <a:extLst>
              <a:ext uri="{FF2B5EF4-FFF2-40B4-BE49-F238E27FC236}">
                <a16:creationId xmlns:a16="http://schemas.microsoft.com/office/drawing/2014/main" id="{4B65E6BD-F726-4663-AF91-C09FA632B23C}"/>
              </a:ext>
            </a:extLst>
          </p:cNvPr>
          <p:cNvCxnSpPr>
            <a:cxnSpLocks/>
          </p:cNvCxnSpPr>
          <p:nvPr/>
        </p:nvCxnSpPr>
        <p:spPr>
          <a:xfrm flipV="1">
            <a:off x="11299034" y="1275468"/>
            <a:ext cx="0" cy="4546493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>
            <a:extLst>
              <a:ext uri="{FF2B5EF4-FFF2-40B4-BE49-F238E27FC236}">
                <a16:creationId xmlns:a16="http://schemas.microsoft.com/office/drawing/2014/main" id="{7D0A72AA-85BE-452B-AB34-BEEB8F135DEB}"/>
              </a:ext>
            </a:extLst>
          </p:cNvPr>
          <p:cNvCxnSpPr>
            <a:cxnSpLocks/>
          </p:cNvCxnSpPr>
          <p:nvPr/>
        </p:nvCxnSpPr>
        <p:spPr>
          <a:xfrm>
            <a:off x="9725694" y="5878450"/>
            <a:ext cx="1475649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45A25115-C926-44AE-9808-1224F88AA4D7}"/>
              </a:ext>
            </a:extLst>
          </p:cNvPr>
          <p:cNvCxnSpPr>
            <a:cxnSpLocks/>
          </p:cNvCxnSpPr>
          <p:nvPr/>
        </p:nvCxnSpPr>
        <p:spPr>
          <a:xfrm>
            <a:off x="9809422" y="1285953"/>
            <a:ext cx="0" cy="4584921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174BCEE3-108E-4A1D-8BED-EE9D6FEC7669}"/>
              </a:ext>
            </a:extLst>
          </p:cNvPr>
          <p:cNvCxnSpPr>
            <a:cxnSpLocks/>
          </p:cNvCxnSpPr>
          <p:nvPr/>
        </p:nvCxnSpPr>
        <p:spPr>
          <a:xfrm flipV="1">
            <a:off x="8319807" y="1285953"/>
            <a:ext cx="0" cy="4546493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438DAAD3-E56D-433C-9482-6F19A0B8869F}"/>
              </a:ext>
            </a:extLst>
          </p:cNvPr>
          <p:cNvCxnSpPr>
            <a:cxnSpLocks/>
          </p:cNvCxnSpPr>
          <p:nvPr/>
        </p:nvCxnSpPr>
        <p:spPr>
          <a:xfrm>
            <a:off x="6830192" y="1247525"/>
            <a:ext cx="0" cy="4584921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34EAB7DE-57DE-491B-A6ED-A2D36BDBC753}"/>
              </a:ext>
            </a:extLst>
          </p:cNvPr>
          <p:cNvCxnSpPr>
            <a:cxnSpLocks/>
          </p:cNvCxnSpPr>
          <p:nvPr/>
        </p:nvCxnSpPr>
        <p:spPr>
          <a:xfrm flipV="1">
            <a:off x="2361347" y="1237040"/>
            <a:ext cx="0" cy="4546493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2EABC198-891E-4D38-BEFF-7AB28B1CF44C}"/>
              </a:ext>
            </a:extLst>
          </p:cNvPr>
          <p:cNvCxnSpPr>
            <a:cxnSpLocks/>
          </p:cNvCxnSpPr>
          <p:nvPr/>
        </p:nvCxnSpPr>
        <p:spPr>
          <a:xfrm>
            <a:off x="3850962" y="1237040"/>
            <a:ext cx="0" cy="4584921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587339CD-88C9-42B9-BD2A-261631018103}"/>
              </a:ext>
            </a:extLst>
          </p:cNvPr>
          <p:cNvCxnSpPr>
            <a:cxnSpLocks/>
          </p:cNvCxnSpPr>
          <p:nvPr/>
        </p:nvCxnSpPr>
        <p:spPr>
          <a:xfrm>
            <a:off x="871732" y="1247525"/>
            <a:ext cx="0" cy="4546493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21978EB4-A6D9-4AF7-AA8C-A43F9E444A91}"/>
              </a:ext>
            </a:extLst>
          </p:cNvPr>
          <p:cNvCxnSpPr>
            <a:cxnSpLocks/>
          </p:cNvCxnSpPr>
          <p:nvPr/>
        </p:nvCxnSpPr>
        <p:spPr>
          <a:xfrm>
            <a:off x="123092" y="1237040"/>
            <a:ext cx="747405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106CD31B-CDFA-4A6D-A89A-5F1AF1BA3F31}"/>
              </a:ext>
            </a:extLst>
          </p:cNvPr>
          <p:cNvCxnSpPr>
            <a:cxnSpLocks/>
          </p:cNvCxnSpPr>
          <p:nvPr/>
        </p:nvCxnSpPr>
        <p:spPr>
          <a:xfrm>
            <a:off x="870497" y="5821961"/>
            <a:ext cx="1475649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0A14DBBA-5747-4A51-848C-D7679AC3386C}"/>
              </a:ext>
            </a:extLst>
          </p:cNvPr>
          <p:cNvCxnSpPr>
            <a:cxnSpLocks/>
          </p:cNvCxnSpPr>
          <p:nvPr/>
        </p:nvCxnSpPr>
        <p:spPr>
          <a:xfrm>
            <a:off x="2346146" y="1243257"/>
            <a:ext cx="1475649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EA8F6742-9AA7-4028-B1C6-F4E83DD29A43}"/>
              </a:ext>
            </a:extLst>
          </p:cNvPr>
          <p:cNvGrpSpPr/>
          <p:nvPr/>
        </p:nvGrpSpPr>
        <p:grpSpPr>
          <a:xfrm>
            <a:off x="254992" y="1667430"/>
            <a:ext cx="1233481" cy="3524329"/>
            <a:chOff x="436563" y="1930440"/>
            <a:chExt cx="1725038" cy="2979005"/>
          </a:xfrm>
        </p:grpSpPr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6857EA5F-121E-4F14-8CED-9D7150F75D3B}"/>
                </a:ext>
              </a:extLst>
            </p:cNvPr>
            <p:cNvSpPr/>
            <p:nvPr/>
          </p:nvSpPr>
          <p:spPr>
            <a:xfrm>
              <a:off x="436563" y="1930440"/>
              <a:ext cx="1721581" cy="52401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预答辩论文申报</a:t>
              </a:r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2D7705F8-9BFA-48DF-81B9-FBC68D3B8DB9}"/>
                </a:ext>
              </a:extLst>
            </p:cNvPr>
            <p:cNvSpPr/>
            <p:nvPr/>
          </p:nvSpPr>
          <p:spPr>
            <a:xfrm>
              <a:off x="442006" y="2454456"/>
              <a:ext cx="1716138" cy="2088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学生在“预答辩论文申报”菜单下有待申报预答辩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申报项目包括：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</a:t>
              </a: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预答辩论文题目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</a:t>
              </a: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预答辩论文附件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3.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论文查重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40F39B8B-F53F-40ED-A285-0CC34B8E9072}"/>
                </a:ext>
              </a:extLst>
            </p:cNvPr>
            <p:cNvSpPr/>
            <p:nvPr/>
          </p:nvSpPr>
          <p:spPr>
            <a:xfrm>
              <a:off x="436563" y="4544319"/>
              <a:ext cx="1725038" cy="3651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</a:rPr>
                <a:t>操作人：学生</a:t>
              </a:r>
            </a:p>
          </p:txBody>
        </p: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B6E4A288-2CFE-4433-B7F3-707131D254F5}"/>
              </a:ext>
            </a:extLst>
          </p:cNvPr>
          <p:cNvGrpSpPr/>
          <p:nvPr/>
        </p:nvGrpSpPr>
        <p:grpSpPr>
          <a:xfrm>
            <a:off x="1744545" y="1667430"/>
            <a:ext cx="1231010" cy="3524329"/>
            <a:chOff x="2843374" y="1930440"/>
            <a:chExt cx="1721582" cy="2979005"/>
          </a:xfrm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BA54F89B-52A9-4ACE-8785-260E2FE7A883}"/>
                </a:ext>
              </a:extLst>
            </p:cNvPr>
            <p:cNvSpPr/>
            <p:nvPr/>
          </p:nvSpPr>
          <p:spPr>
            <a:xfrm>
              <a:off x="2843375" y="1930440"/>
              <a:ext cx="1721581" cy="524016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论文审核</a:t>
              </a:r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DAE5DA14-2912-4808-8442-266AD5EF2C86}"/>
                </a:ext>
              </a:extLst>
            </p:cNvPr>
            <p:cNvSpPr/>
            <p:nvPr/>
          </p:nvSpPr>
          <p:spPr>
            <a:xfrm>
              <a:off x="2843374" y="2454455"/>
              <a:ext cx="1721581" cy="20884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导师在“预答辩论文审核”列表页面可以看到所属学生申报预答辩信息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针对“待导师审核”审核状态进行审核操作，审核可以进行“通过”和“驳回”操作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驳回的预答辩，学生可以修改后重新提交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endParaRPr lang="en-US" altLang="zh-CN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endParaRPr lang="zh-CN" altLang="en-US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A29D806B-DCC6-4BD0-BD57-E4987AD4EFB2}"/>
                </a:ext>
              </a:extLst>
            </p:cNvPr>
            <p:cNvSpPr/>
            <p:nvPr/>
          </p:nvSpPr>
          <p:spPr>
            <a:xfrm>
              <a:off x="2846831" y="4544319"/>
              <a:ext cx="1709220" cy="3651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00" dirty="0"/>
                <a:t>操作人：导师</a:t>
              </a: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036FD420-1374-4480-8A79-F3A070C83BE7}"/>
              </a:ext>
            </a:extLst>
          </p:cNvPr>
          <p:cNvGrpSpPr/>
          <p:nvPr/>
        </p:nvGrpSpPr>
        <p:grpSpPr>
          <a:xfrm>
            <a:off x="3231627" y="1684350"/>
            <a:ext cx="1233956" cy="3490489"/>
            <a:chOff x="5250185" y="1930440"/>
            <a:chExt cx="1725702" cy="2950401"/>
          </a:xfrm>
        </p:grpSpPr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FB135101-599E-47FC-8229-1BE3BE1D9815}"/>
                </a:ext>
              </a:extLst>
            </p:cNvPr>
            <p:cNvSpPr/>
            <p:nvPr/>
          </p:nvSpPr>
          <p:spPr>
            <a:xfrm>
              <a:off x="5250187" y="1930440"/>
              <a:ext cx="1721581" cy="52401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组织预答辩</a:t>
              </a:r>
            </a:p>
          </p:txBody>
        </p:sp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BB7C04B4-5B03-4899-9E1E-710D5C95CC86}"/>
                </a:ext>
              </a:extLst>
            </p:cNvPr>
            <p:cNvSpPr/>
            <p:nvPr/>
          </p:nvSpPr>
          <p:spPr>
            <a:xfrm>
              <a:off x="5250186" y="2427311"/>
              <a:ext cx="1721581" cy="2088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zh-CN" altLang="en-US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导师审核通过后的“预答辩”状态变更“待组织预答辩”</a:t>
              </a:r>
              <a:endParaRPr lang="en-US" altLang="zh-CN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组织预答辩信息填写完成后，学生和导师均可见</a:t>
              </a:r>
              <a:endParaRPr lang="en-US" altLang="zh-CN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endParaRPr lang="en-US" altLang="zh-CN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10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学生、教师、研究生秘书均可以组织预答辩</a:t>
              </a:r>
              <a:endParaRPr lang="en-US" altLang="zh-CN" sz="1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8" name="矩形 77">
              <a:extLst>
                <a:ext uri="{FF2B5EF4-FFF2-40B4-BE49-F238E27FC236}">
                  <a16:creationId xmlns:a16="http://schemas.microsoft.com/office/drawing/2014/main" id="{26D6BDB8-12CA-4E36-8685-706E5EE59778}"/>
                </a:ext>
              </a:extLst>
            </p:cNvPr>
            <p:cNvSpPr/>
            <p:nvPr/>
          </p:nvSpPr>
          <p:spPr>
            <a:xfrm>
              <a:off x="5250185" y="4515715"/>
              <a:ext cx="1725702" cy="3651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900" dirty="0"/>
                <a:t>操作人：会议秘书</a:t>
              </a:r>
            </a:p>
          </p:txBody>
        </p:sp>
      </p:grp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8A2A43B5-F157-4B13-9CC0-131C7EB4F6F7}"/>
              </a:ext>
            </a:extLst>
          </p:cNvPr>
          <p:cNvGrpSpPr/>
          <p:nvPr/>
        </p:nvGrpSpPr>
        <p:grpSpPr>
          <a:xfrm>
            <a:off x="6210211" y="1684350"/>
            <a:ext cx="1236905" cy="3490489"/>
            <a:chOff x="10055564" y="1930440"/>
            <a:chExt cx="1729826" cy="2950401"/>
          </a:xfrm>
        </p:grpSpPr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D222BA55-244A-43B5-A835-0E779B4F2FAC}"/>
                </a:ext>
              </a:extLst>
            </p:cNvPr>
            <p:cNvSpPr/>
            <p:nvPr/>
          </p:nvSpPr>
          <p:spPr>
            <a:xfrm>
              <a:off x="10063809" y="1930440"/>
              <a:ext cx="1721581" cy="52401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预答辩结果录入</a:t>
              </a:r>
            </a:p>
          </p:txBody>
        </p:sp>
        <p:sp>
          <p:nvSpPr>
            <p:cNvPr id="81" name="矩形 80">
              <a:extLst>
                <a:ext uri="{FF2B5EF4-FFF2-40B4-BE49-F238E27FC236}">
                  <a16:creationId xmlns:a16="http://schemas.microsoft.com/office/drawing/2014/main" id="{90375B70-215E-408D-97E3-B71381E051D1}"/>
                </a:ext>
              </a:extLst>
            </p:cNvPr>
            <p:cNvSpPr/>
            <p:nvPr/>
          </p:nvSpPr>
          <p:spPr>
            <a:xfrm>
              <a:off x="10063809" y="2425779"/>
              <a:ext cx="1721581" cy="2088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线上</a:t>
              </a: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下组织预答辩后可进行“结果录入”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结果录入需要录入：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预答辩报告委员会提出的问题与建议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审查结论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" name="矩形 81">
              <a:extLst>
                <a:ext uri="{FF2B5EF4-FFF2-40B4-BE49-F238E27FC236}">
                  <a16:creationId xmlns:a16="http://schemas.microsoft.com/office/drawing/2014/main" id="{39666AC6-FF2B-49CD-AFDB-1280CC36187F}"/>
                </a:ext>
              </a:extLst>
            </p:cNvPr>
            <p:cNvSpPr/>
            <p:nvPr/>
          </p:nvSpPr>
          <p:spPr>
            <a:xfrm>
              <a:off x="10055564" y="4515715"/>
              <a:ext cx="1729815" cy="3651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00" dirty="0"/>
                <a:t>操作人：会议秘书</a:t>
              </a:r>
            </a:p>
          </p:txBody>
        </p:sp>
      </p:grpSp>
      <p:grpSp>
        <p:nvGrpSpPr>
          <p:cNvPr id="87" name="组合 86">
            <a:extLst>
              <a:ext uri="{FF2B5EF4-FFF2-40B4-BE49-F238E27FC236}">
                <a16:creationId xmlns:a16="http://schemas.microsoft.com/office/drawing/2014/main" id="{D893575C-8AFA-418E-82AD-6923654F5B4C}"/>
              </a:ext>
            </a:extLst>
          </p:cNvPr>
          <p:cNvGrpSpPr/>
          <p:nvPr/>
        </p:nvGrpSpPr>
        <p:grpSpPr>
          <a:xfrm>
            <a:off x="422906" y="5709453"/>
            <a:ext cx="897149" cy="495289"/>
            <a:chOff x="14316340" y="5288244"/>
            <a:chExt cx="1053971" cy="495289"/>
          </a:xfrm>
        </p:grpSpPr>
        <p:sp>
          <p:nvSpPr>
            <p:cNvPr id="88" name="标注: 上箭头 87">
              <a:extLst>
                <a:ext uri="{FF2B5EF4-FFF2-40B4-BE49-F238E27FC236}">
                  <a16:creationId xmlns:a16="http://schemas.microsoft.com/office/drawing/2014/main" id="{4BC59951-8B73-4231-BF84-21E4C7F5664C}"/>
                </a:ext>
              </a:extLst>
            </p:cNvPr>
            <p:cNvSpPr/>
            <p:nvPr/>
          </p:nvSpPr>
          <p:spPr>
            <a:xfrm>
              <a:off x="14316344" y="5288244"/>
              <a:ext cx="1053967" cy="495289"/>
            </a:xfrm>
            <a:prstGeom prst="upArrowCallout">
              <a:avLst/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/>
            </a:p>
          </p:txBody>
        </p:sp>
        <p:sp>
          <p:nvSpPr>
            <p:cNvPr id="89" name="文本框 88">
              <a:extLst>
                <a:ext uri="{FF2B5EF4-FFF2-40B4-BE49-F238E27FC236}">
                  <a16:creationId xmlns:a16="http://schemas.microsoft.com/office/drawing/2014/main" id="{6FE8B944-9875-4FDF-A443-7E6E8E544C04}"/>
                </a:ext>
              </a:extLst>
            </p:cNvPr>
            <p:cNvSpPr txBox="1"/>
            <p:nvPr/>
          </p:nvSpPr>
          <p:spPr>
            <a:xfrm>
              <a:off x="14316340" y="5496741"/>
              <a:ext cx="1053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</a:rPr>
                <a:t>学生注意</a:t>
              </a:r>
            </a:p>
          </p:txBody>
        </p:sp>
      </p:grpSp>
      <p:grpSp>
        <p:nvGrpSpPr>
          <p:cNvPr id="90" name="组合 89">
            <a:extLst>
              <a:ext uri="{FF2B5EF4-FFF2-40B4-BE49-F238E27FC236}">
                <a16:creationId xmlns:a16="http://schemas.microsoft.com/office/drawing/2014/main" id="{3691B82C-673E-43ED-998A-A2D15D394380}"/>
              </a:ext>
            </a:extLst>
          </p:cNvPr>
          <p:cNvGrpSpPr/>
          <p:nvPr/>
        </p:nvGrpSpPr>
        <p:grpSpPr>
          <a:xfrm>
            <a:off x="10682294" y="1667430"/>
            <a:ext cx="1233481" cy="3524329"/>
            <a:chOff x="12192000" y="1930438"/>
            <a:chExt cx="1725038" cy="2979005"/>
          </a:xfrm>
        </p:grpSpPr>
        <p:sp>
          <p:nvSpPr>
            <p:cNvPr id="91" name="矩形 90">
              <a:extLst>
                <a:ext uri="{FF2B5EF4-FFF2-40B4-BE49-F238E27FC236}">
                  <a16:creationId xmlns:a16="http://schemas.microsoft.com/office/drawing/2014/main" id="{A6D83B85-4BF3-4318-968A-190134B228E2}"/>
                </a:ext>
              </a:extLst>
            </p:cNvPr>
            <p:cNvSpPr/>
            <p:nvPr/>
          </p:nvSpPr>
          <p:spPr>
            <a:xfrm>
              <a:off x="12192000" y="1930438"/>
              <a:ext cx="1721581" cy="52401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主管院长审核</a:t>
              </a:r>
            </a:p>
          </p:txBody>
        </p:sp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B867BD98-921C-4598-9963-0D2F48B5D3B1}"/>
                </a:ext>
              </a:extLst>
            </p:cNvPr>
            <p:cNvSpPr/>
            <p:nvPr/>
          </p:nvSpPr>
          <p:spPr>
            <a:xfrm>
              <a:off x="12197443" y="2454454"/>
              <a:ext cx="1716138" cy="2088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导师审核通过后，主管院长进行审核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主管院长审核通过后，本次预答辩整理流程结束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9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院长驳回后，需要学生重新申报花脸稿</a:t>
              </a:r>
              <a:endParaRPr lang="en-US" altLang="zh-CN" sz="9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3" name="矩形 92">
              <a:extLst>
                <a:ext uri="{FF2B5EF4-FFF2-40B4-BE49-F238E27FC236}">
                  <a16:creationId xmlns:a16="http://schemas.microsoft.com/office/drawing/2014/main" id="{A210EA87-AD66-4048-83AC-03DD63829C52}"/>
                </a:ext>
              </a:extLst>
            </p:cNvPr>
            <p:cNvSpPr/>
            <p:nvPr/>
          </p:nvSpPr>
          <p:spPr>
            <a:xfrm>
              <a:off x="12192000" y="4544317"/>
              <a:ext cx="1725038" cy="3651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00" dirty="0"/>
                <a:t>操作人：主管院长</a:t>
              </a:r>
            </a:p>
          </p:txBody>
        </p:sp>
      </p:grpSp>
      <p:cxnSp>
        <p:nvCxnSpPr>
          <p:cNvPr id="98" name="直接箭头连接符 97">
            <a:extLst>
              <a:ext uri="{FF2B5EF4-FFF2-40B4-BE49-F238E27FC236}">
                <a16:creationId xmlns:a16="http://schemas.microsoft.com/office/drawing/2014/main" id="{C807EB92-B72C-472A-A3A2-0DCCF9DF4549}"/>
              </a:ext>
            </a:extLst>
          </p:cNvPr>
          <p:cNvCxnSpPr>
            <a:cxnSpLocks/>
          </p:cNvCxnSpPr>
          <p:nvPr/>
        </p:nvCxnSpPr>
        <p:spPr>
          <a:xfrm flipV="1">
            <a:off x="5340577" y="1237040"/>
            <a:ext cx="0" cy="4546493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" name="组合 98">
            <a:extLst>
              <a:ext uri="{FF2B5EF4-FFF2-40B4-BE49-F238E27FC236}">
                <a16:creationId xmlns:a16="http://schemas.microsoft.com/office/drawing/2014/main" id="{4F38DB48-30C7-47C0-8593-1A1EE3877045}"/>
              </a:ext>
            </a:extLst>
          </p:cNvPr>
          <p:cNvGrpSpPr/>
          <p:nvPr/>
        </p:nvGrpSpPr>
        <p:grpSpPr>
          <a:xfrm>
            <a:off x="4721655" y="1684350"/>
            <a:ext cx="1232484" cy="3490489"/>
            <a:chOff x="7654936" y="1930440"/>
            <a:chExt cx="1723643" cy="2950401"/>
          </a:xfrm>
        </p:grpSpPr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2521CDDB-9245-4FCC-A717-22A0C1C3A1B6}"/>
                </a:ext>
              </a:extLst>
            </p:cNvPr>
            <p:cNvSpPr/>
            <p:nvPr/>
          </p:nvSpPr>
          <p:spPr>
            <a:xfrm>
              <a:off x="7656998" y="1930440"/>
              <a:ext cx="1721581" cy="524016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组织预答辩审核</a:t>
              </a:r>
            </a:p>
          </p:txBody>
        </p:sp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609D2151-3D86-473B-9AD3-0BE818B1B666}"/>
                </a:ext>
              </a:extLst>
            </p:cNvPr>
            <p:cNvSpPr/>
            <p:nvPr/>
          </p:nvSpPr>
          <p:spPr>
            <a:xfrm>
              <a:off x="7656998" y="2425779"/>
              <a:ext cx="1721581" cy="2088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预答辩答辩组创建后需要“研究生秘书进行审核”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审核通过后的状态变更为“待结果录入”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审核驳回后，会议秘书可重新编辑再次申请审核</a:t>
              </a:r>
              <a:endParaRPr lang="en-US" altLang="zh-CN" sz="9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0D43132A-A7A2-4362-B252-E6ACC97B5072}"/>
                </a:ext>
              </a:extLst>
            </p:cNvPr>
            <p:cNvSpPr/>
            <p:nvPr/>
          </p:nvSpPr>
          <p:spPr>
            <a:xfrm>
              <a:off x="7654936" y="4515715"/>
              <a:ext cx="1721580" cy="3651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00" dirty="0"/>
                <a:t>操作人：研究生秘书</a:t>
              </a:r>
            </a:p>
          </p:txBody>
        </p:sp>
      </p:grpSp>
      <p:cxnSp>
        <p:nvCxnSpPr>
          <p:cNvPr id="103" name="直接连接符 102">
            <a:extLst>
              <a:ext uri="{FF2B5EF4-FFF2-40B4-BE49-F238E27FC236}">
                <a16:creationId xmlns:a16="http://schemas.microsoft.com/office/drawing/2014/main" id="{42EA5726-D629-4E31-93EF-D4B0A7631636}"/>
              </a:ext>
            </a:extLst>
          </p:cNvPr>
          <p:cNvCxnSpPr>
            <a:cxnSpLocks/>
          </p:cNvCxnSpPr>
          <p:nvPr/>
        </p:nvCxnSpPr>
        <p:spPr>
          <a:xfrm>
            <a:off x="3854150" y="5840022"/>
            <a:ext cx="1475649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接连接符 103">
            <a:extLst>
              <a:ext uri="{FF2B5EF4-FFF2-40B4-BE49-F238E27FC236}">
                <a16:creationId xmlns:a16="http://schemas.microsoft.com/office/drawing/2014/main" id="{26298220-C354-46B3-9687-EC3BD4893F84}"/>
              </a:ext>
            </a:extLst>
          </p:cNvPr>
          <p:cNvCxnSpPr>
            <a:cxnSpLocks/>
          </p:cNvCxnSpPr>
          <p:nvPr/>
        </p:nvCxnSpPr>
        <p:spPr>
          <a:xfrm>
            <a:off x="5340577" y="1237040"/>
            <a:ext cx="1489615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接连接符 105">
            <a:extLst>
              <a:ext uri="{FF2B5EF4-FFF2-40B4-BE49-F238E27FC236}">
                <a16:creationId xmlns:a16="http://schemas.microsoft.com/office/drawing/2014/main" id="{B9DD7F8F-5DEB-4FBD-A25F-B7CEF61DD467}"/>
              </a:ext>
            </a:extLst>
          </p:cNvPr>
          <p:cNvCxnSpPr>
            <a:cxnSpLocks/>
          </p:cNvCxnSpPr>
          <p:nvPr/>
        </p:nvCxnSpPr>
        <p:spPr>
          <a:xfrm>
            <a:off x="8319807" y="1285953"/>
            <a:ext cx="1489615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矩形 108">
            <a:extLst>
              <a:ext uri="{FF2B5EF4-FFF2-40B4-BE49-F238E27FC236}">
                <a16:creationId xmlns:a16="http://schemas.microsoft.com/office/drawing/2014/main" id="{ADFD29D5-639E-4047-969A-2BFC40E2FD75}"/>
              </a:ext>
            </a:extLst>
          </p:cNvPr>
          <p:cNvSpPr/>
          <p:nvPr/>
        </p:nvSpPr>
        <p:spPr>
          <a:xfrm>
            <a:off x="7596495" y="1477407"/>
            <a:ext cx="1491898" cy="3944139"/>
          </a:xfrm>
          <a:prstGeom prst="rect">
            <a:avLst/>
          </a:prstGeom>
          <a:noFill/>
          <a:ln w="57150"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110" name="矩形 109">
            <a:extLst>
              <a:ext uri="{FF2B5EF4-FFF2-40B4-BE49-F238E27FC236}">
                <a16:creationId xmlns:a16="http://schemas.microsoft.com/office/drawing/2014/main" id="{7518338D-255C-4076-A5F3-A83B139B6200}"/>
              </a:ext>
            </a:extLst>
          </p:cNvPr>
          <p:cNvSpPr/>
          <p:nvPr/>
        </p:nvSpPr>
        <p:spPr>
          <a:xfrm>
            <a:off x="123151" y="1508485"/>
            <a:ext cx="1491898" cy="3944139"/>
          </a:xfrm>
          <a:prstGeom prst="rect">
            <a:avLst/>
          </a:prstGeom>
          <a:noFill/>
          <a:ln w="57150"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grpSp>
        <p:nvGrpSpPr>
          <p:cNvPr id="111" name="组合 110">
            <a:extLst>
              <a:ext uri="{FF2B5EF4-FFF2-40B4-BE49-F238E27FC236}">
                <a16:creationId xmlns:a16="http://schemas.microsoft.com/office/drawing/2014/main" id="{D2492D50-68F6-4D12-BDE2-A4022C8311A6}"/>
              </a:ext>
            </a:extLst>
          </p:cNvPr>
          <p:cNvGrpSpPr/>
          <p:nvPr/>
        </p:nvGrpSpPr>
        <p:grpSpPr>
          <a:xfrm>
            <a:off x="7843276" y="5707065"/>
            <a:ext cx="918332" cy="495289"/>
            <a:chOff x="14336527" y="5244310"/>
            <a:chExt cx="1078859" cy="495289"/>
          </a:xfrm>
        </p:grpSpPr>
        <p:sp>
          <p:nvSpPr>
            <p:cNvPr id="112" name="标注: 上箭头 111">
              <a:extLst>
                <a:ext uri="{FF2B5EF4-FFF2-40B4-BE49-F238E27FC236}">
                  <a16:creationId xmlns:a16="http://schemas.microsoft.com/office/drawing/2014/main" id="{61E692D8-C7FA-4720-B151-E216A82AF141}"/>
                </a:ext>
              </a:extLst>
            </p:cNvPr>
            <p:cNvSpPr/>
            <p:nvPr/>
          </p:nvSpPr>
          <p:spPr>
            <a:xfrm>
              <a:off x="14361418" y="5244310"/>
              <a:ext cx="1053968" cy="495289"/>
            </a:xfrm>
            <a:prstGeom prst="upArrowCallout">
              <a:avLst/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/>
            </a:p>
          </p:txBody>
        </p:sp>
        <p:sp>
          <p:nvSpPr>
            <p:cNvPr id="113" name="文本框 112">
              <a:extLst>
                <a:ext uri="{FF2B5EF4-FFF2-40B4-BE49-F238E27FC236}">
                  <a16:creationId xmlns:a16="http://schemas.microsoft.com/office/drawing/2014/main" id="{2E487C1C-2C58-4396-A442-A8D548AC67AC}"/>
                </a:ext>
              </a:extLst>
            </p:cNvPr>
            <p:cNvSpPr txBox="1"/>
            <p:nvPr/>
          </p:nvSpPr>
          <p:spPr>
            <a:xfrm>
              <a:off x="14336527" y="5462600"/>
              <a:ext cx="10788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</a:rPr>
                <a:t>学生注意</a:t>
              </a:r>
            </a:p>
          </p:txBody>
        </p:sp>
      </p:grpSp>
      <p:grpSp>
        <p:nvGrpSpPr>
          <p:cNvPr id="114" name="组合 113">
            <a:extLst>
              <a:ext uri="{FF2B5EF4-FFF2-40B4-BE49-F238E27FC236}">
                <a16:creationId xmlns:a16="http://schemas.microsoft.com/office/drawing/2014/main" id="{2FA37ADA-44C7-42CC-AB0F-553545EDA40B}"/>
              </a:ext>
            </a:extLst>
          </p:cNvPr>
          <p:cNvGrpSpPr/>
          <p:nvPr/>
        </p:nvGrpSpPr>
        <p:grpSpPr>
          <a:xfrm>
            <a:off x="7703188" y="1667430"/>
            <a:ext cx="1233481" cy="3524329"/>
            <a:chOff x="12192000" y="1930438"/>
            <a:chExt cx="1725038" cy="2979005"/>
          </a:xfrm>
        </p:grpSpPr>
        <p:sp>
          <p:nvSpPr>
            <p:cNvPr id="115" name="矩形 114">
              <a:extLst>
                <a:ext uri="{FF2B5EF4-FFF2-40B4-BE49-F238E27FC236}">
                  <a16:creationId xmlns:a16="http://schemas.microsoft.com/office/drawing/2014/main" id="{EEAA1B8B-CDCA-4A67-9D3C-EB446168F08B}"/>
                </a:ext>
              </a:extLst>
            </p:cNvPr>
            <p:cNvSpPr/>
            <p:nvPr/>
          </p:nvSpPr>
          <p:spPr>
            <a:xfrm>
              <a:off x="12192000" y="1930438"/>
              <a:ext cx="1721581" cy="52401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填报花脸稿和论文终稿</a:t>
              </a:r>
            </a:p>
          </p:txBody>
        </p:sp>
        <p:sp>
          <p:nvSpPr>
            <p:cNvPr id="116" name="矩形 115">
              <a:extLst>
                <a:ext uri="{FF2B5EF4-FFF2-40B4-BE49-F238E27FC236}">
                  <a16:creationId xmlns:a16="http://schemas.microsoft.com/office/drawing/2014/main" id="{E243FBDD-B192-46AD-AD23-A2020105ED40}"/>
                </a:ext>
              </a:extLst>
            </p:cNvPr>
            <p:cNvSpPr/>
            <p:nvPr/>
          </p:nvSpPr>
          <p:spPr>
            <a:xfrm>
              <a:off x="12197443" y="2454454"/>
              <a:ext cx="1716138" cy="2088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学生在“预答辩申报”菜单下有待提报材料的预答辩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提报材料包括：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论文花脸稿（附件）；</a:t>
              </a: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</a:t>
              </a: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论文终稿（附件）；</a:t>
              </a: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</a:t>
              </a: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上传签完字的预答辩审批表（附件）</a:t>
              </a:r>
            </a:p>
            <a:p>
              <a:pPr algn="just"/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论文修改说明文本）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论文查重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9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针对结果不正确，学生可以进行驳回操作</a:t>
              </a:r>
              <a:endParaRPr lang="en-US" altLang="zh-CN" sz="9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7" name="矩形 116">
              <a:extLst>
                <a:ext uri="{FF2B5EF4-FFF2-40B4-BE49-F238E27FC236}">
                  <a16:creationId xmlns:a16="http://schemas.microsoft.com/office/drawing/2014/main" id="{6150C416-9715-4F28-8CAD-28C756163E1A}"/>
                </a:ext>
              </a:extLst>
            </p:cNvPr>
            <p:cNvSpPr/>
            <p:nvPr/>
          </p:nvSpPr>
          <p:spPr>
            <a:xfrm>
              <a:off x="12192000" y="4544317"/>
              <a:ext cx="1725038" cy="3651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00" dirty="0"/>
                <a:t>操作人：学生</a:t>
              </a:r>
            </a:p>
          </p:txBody>
        </p:sp>
      </p:grpSp>
      <p:grpSp>
        <p:nvGrpSpPr>
          <p:cNvPr id="118" name="组合 117">
            <a:extLst>
              <a:ext uri="{FF2B5EF4-FFF2-40B4-BE49-F238E27FC236}">
                <a16:creationId xmlns:a16="http://schemas.microsoft.com/office/drawing/2014/main" id="{6C5CB517-A307-4254-B5A8-01ECA11B4B1D}"/>
              </a:ext>
            </a:extLst>
          </p:cNvPr>
          <p:cNvGrpSpPr/>
          <p:nvPr/>
        </p:nvGrpSpPr>
        <p:grpSpPr>
          <a:xfrm>
            <a:off x="9192741" y="1667430"/>
            <a:ext cx="1233481" cy="3524329"/>
            <a:chOff x="12192000" y="1930438"/>
            <a:chExt cx="1725038" cy="2979005"/>
          </a:xfrm>
        </p:grpSpPr>
        <p:sp>
          <p:nvSpPr>
            <p:cNvPr id="119" name="矩形 118">
              <a:extLst>
                <a:ext uri="{FF2B5EF4-FFF2-40B4-BE49-F238E27FC236}">
                  <a16:creationId xmlns:a16="http://schemas.microsoft.com/office/drawing/2014/main" id="{CF9CCA19-7F37-4F5E-86B4-F1ED7962E808}"/>
                </a:ext>
              </a:extLst>
            </p:cNvPr>
            <p:cNvSpPr/>
            <p:nvPr/>
          </p:nvSpPr>
          <p:spPr>
            <a:xfrm>
              <a:off x="12192000" y="1930438"/>
              <a:ext cx="1721581" cy="52401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花脸稿审核</a:t>
              </a:r>
            </a:p>
          </p:txBody>
        </p:sp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7BF3FDF2-5321-4F71-8ED2-0467F6B95E65}"/>
                </a:ext>
              </a:extLst>
            </p:cNvPr>
            <p:cNvSpPr/>
            <p:nvPr/>
          </p:nvSpPr>
          <p:spPr>
            <a:xfrm>
              <a:off x="12197443" y="2454454"/>
              <a:ext cx="1716138" cy="2088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zh-CN" altLang="en-US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导师需要审核学生提交的</a:t>
              </a:r>
              <a:r>
                <a:rPr lang="en-US" altLang="zh-CN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《</a:t>
              </a:r>
              <a:r>
                <a:rPr lang="zh-CN" altLang="en-US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花脸稿</a:t>
              </a:r>
              <a:r>
                <a:rPr lang="en-US" altLang="zh-CN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》</a:t>
              </a:r>
              <a:r>
                <a:rPr lang="zh-CN" altLang="en-US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和</a:t>
              </a:r>
              <a:r>
                <a:rPr lang="en-US" altLang="zh-CN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《</a:t>
              </a:r>
              <a:r>
                <a:rPr lang="zh-CN" altLang="en-US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论文终稿</a:t>
              </a:r>
              <a:r>
                <a:rPr lang="en-US" altLang="zh-CN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》</a:t>
              </a:r>
            </a:p>
            <a:p>
              <a:pPr algn="just"/>
              <a:endParaRPr lang="en-US" altLang="zh-CN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审核通过后，状态变更为待院长审核</a:t>
              </a:r>
              <a:endParaRPr lang="en-US" altLang="zh-CN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endParaRPr lang="en-US" altLang="zh-CN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审核驳回后，学生可以重新编辑后再次提交申请审核</a:t>
              </a:r>
            </a:p>
          </p:txBody>
        </p:sp>
        <p:sp>
          <p:nvSpPr>
            <p:cNvPr id="121" name="矩形 120">
              <a:extLst>
                <a:ext uri="{FF2B5EF4-FFF2-40B4-BE49-F238E27FC236}">
                  <a16:creationId xmlns:a16="http://schemas.microsoft.com/office/drawing/2014/main" id="{1743DDD5-3833-4957-9F23-BD1763C67AB8}"/>
                </a:ext>
              </a:extLst>
            </p:cNvPr>
            <p:cNvSpPr/>
            <p:nvPr/>
          </p:nvSpPr>
          <p:spPr>
            <a:xfrm>
              <a:off x="12192000" y="4544317"/>
              <a:ext cx="1725038" cy="3651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00" dirty="0"/>
                <a:t>操作人：导师</a:t>
              </a: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C031B8BC-7562-46EE-A544-57A0E87B5B1E}"/>
              </a:ext>
            </a:extLst>
          </p:cNvPr>
          <p:cNvGrpSpPr/>
          <p:nvPr/>
        </p:nvGrpSpPr>
        <p:grpSpPr>
          <a:xfrm>
            <a:off x="178749" y="1618382"/>
            <a:ext cx="364108" cy="278857"/>
            <a:chOff x="48079" y="1618382"/>
            <a:chExt cx="335301" cy="278857"/>
          </a:xfrm>
        </p:grpSpPr>
        <p:sp>
          <p:nvSpPr>
            <p:cNvPr id="5" name="直角三角形 4">
              <a:extLst>
                <a:ext uri="{FF2B5EF4-FFF2-40B4-BE49-F238E27FC236}">
                  <a16:creationId xmlns:a16="http://schemas.microsoft.com/office/drawing/2014/main" id="{70F6B195-9E16-4153-9DED-488BAFCFC091}"/>
                </a:ext>
              </a:extLst>
            </p:cNvPr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4" name="文本框 123">
              <a:extLst>
                <a:ext uri="{FF2B5EF4-FFF2-40B4-BE49-F238E27FC236}">
                  <a16:creationId xmlns:a16="http://schemas.microsoft.com/office/drawing/2014/main" id="{366A01A0-098E-44B3-A8C1-708AA101B218}"/>
                </a:ext>
              </a:extLst>
            </p:cNvPr>
            <p:cNvSpPr txBox="1"/>
            <p:nvPr/>
          </p:nvSpPr>
          <p:spPr>
            <a:xfrm>
              <a:off x="48079" y="1618382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①</a:t>
              </a:r>
              <a:endParaRPr lang="zh-CN" altLang="en-US" sz="900" dirty="0"/>
            </a:p>
          </p:txBody>
        </p:sp>
      </p:grpSp>
      <p:grpSp>
        <p:nvGrpSpPr>
          <p:cNvPr id="125" name="组合 124">
            <a:extLst>
              <a:ext uri="{FF2B5EF4-FFF2-40B4-BE49-F238E27FC236}">
                <a16:creationId xmlns:a16="http://schemas.microsoft.com/office/drawing/2014/main" id="{3D77B4F4-043E-4C1E-B671-DA1BCFFC1907}"/>
              </a:ext>
            </a:extLst>
          </p:cNvPr>
          <p:cNvGrpSpPr/>
          <p:nvPr/>
        </p:nvGrpSpPr>
        <p:grpSpPr>
          <a:xfrm>
            <a:off x="1659558" y="1620763"/>
            <a:ext cx="364108" cy="276476"/>
            <a:chOff x="48079" y="1620763"/>
            <a:chExt cx="335301" cy="276476"/>
          </a:xfrm>
        </p:grpSpPr>
        <p:sp>
          <p:nvSpPr>
            <p:cNvPr id="126" name="直角三角形 125">
              <a:extLst>
                <a:ext uri="{FF2B5EF4-FFF2-40B4-BE49-F238E27FC236}">
                  <a16:creationId xmlns:a16="http://schemas.microsoft.com/office/drawing/2014/main" id="{929DF97F-A5A4-460E-9FCE-7312DE5D9513}"/>
                </a:ext>
              </a:extLst>
            </p:cNvPr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7" name="文本框 126">
              <a:extLst>
                <a:ext uri="{FF2B5EF4-FFF2-40B4-BE49-F238E27FC236}">
                  <a16:creationId xmlns:a16="http://schemas.microsoft.com/office/drawing/2014/main" id="{A9740BEB-C12C-48FB-A391-7AA08F4D59F7}"/>
                </a:ext>
              </a:extLst>
            </p:cNvPr>
            <p:cNvSpPr txBox="1"/>
            <p:nvPr/>
          </p:nvSpPr>
          <p:spPr>
            <a:xfrm>
              <a:off x="48079" y="1620763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②</a:t>
              </a:r>
              <a:endParaRPr lang="zh-CN" altLang="en-US" sz="900" dirty="0"/>
            </a:p>
          </p:txBody>
        </p:sp>
      </p:grpSp>
      <p:grpSp>
        <p:nvGrpSpPr>
          <p:cNvPr id="128" name="组合 127">
            <a:extLst>
              <a:ext uri="{FF2B5EF4-FFF2-40B4-BE49-F238E27FC236}">
                <a16:creationId xmlns:a16="http://schemas.microsoft.com/office/drawing/2014/main" id="{876FB862-8CC8-495C-9541-D758F51E3AFD}"/>
              </a:ext>
            </a:extLst>
          </p:cNvPr>
          <p:cNvGrpSpPr/>
          <p:nvPr/>
        </p:nvGrpSpPr>
        <p:grpSpPr>
          <a:xfrm>
            <a:off x="3134561" y="1627289"/>
            <a:ext cx="364108" cy="278857"/>
            <a:chOff x="48079" y="1618382"/>
            <a:chExt cx="335301" cy="278857"/>
          </a:xfrm>
        </p:grpSpPr>
        <p:sp>
          <p:nvSpPr>
            <p:cNvPr id="129" name="直角三角形 128">
              <a:extLst>
                <a:ext uri="{FF2B5EF4-FFF2-40B4-BE49-F238E27FC236}">
                  <a16:creationId xmlns:a16="http://schemas.microsoft.com/office/drawing/2014/main" id="{7B20CCB6-B42D-4B7F-B782-D595C1C4A06C}"/>
                </a:ext>
              </a:extLst>
            </p:cNvPr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0" name="文本框 129">
              <a:extLst>
                <a:ext uri="{FF2B5EF4-FFF2-40B4-BE49-F238E27FC236}">
                  <a16:creationId xmlns:a16="http://schemas.microsoft.com/office/drawing/2014/main" id="{ADDDD433-CE79-4A24-BFCB-24223520E9DF}"/>
                </a:ext>
              </a:extLst>
            </p:cNvPr>
            <p:cNvSpPr txBox="1"/>
            <p:nvPr/>
          </p:nvSpPr>
          <p:spPr>
            <a:xfrm>
              <a:off x="48079" y="1618382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③</a:t>
              </a:r>
              <a:endParaRPr lang="zh-CN" altLang="en-US" sz="900" dirty="0"/>
            </a:p>
          </p:txBody>
        </p:sp>
      </p:grpSp>
      <p:grpSp>
        <p:nvGrpSpPr>
          <p:cNvPr id="131" name="组合 130">
            <a:extLst>
              <a:ext uri="{FF2B5EF4-FFF2-40B4-BE49-F238E27FC236}">
                <a16:creationId xmlns:a16="http://schemas.microsoft.com/office/drawing/2014/main" id="{FE4F0367-B3BF-4248-9797-DD05A4BEB206}"/>
              </a:ext>
            </a:extLst>
          </p:cNvPr>
          <p:cNvGrpSpPr/>
          <p:nvPr/>
        </p:nvGrpSpPr>
        <p:grpSpPr>
          <a:xfrm>
            <a:off x="4614242" y="1626077"/>
            <a:ext cx="364108" cy="276476"/>
            <a:chOff x="48079" y="1620763"/>
            <a:chExt cx="335301" cy="276476"/>
          </a:xfrm>
        </p:grpSpPr>
        <p:sp>
          <p:nvSpPr>
            <p:cNvPr id="132" name="直角三角形 131">
              <a:extLst>
                <a:ext uri="{FF2B5EF4-FFF2-40B4-BE49-F238E27FC236}">
                  <a16:creationId xmlns:a16="http://schemas.microsoft.com/office/drawing/2014/main" id="{9B3B3CBB-CC30-408A-96E8-D74283D1E6B1}"/>
                </a:ext>
              </a:extLst>
            </p:cNvPr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3" name="文本框 132">
              <a:extLst>
                <a:ext uri="{FF2B5EF4-FFF2-40B4-BE49-F238E27FC236}">
                  <a16:creationId xmlns:a16="http://schemas.microsoft.com/office/drawing/2014/main" id="{7386A797-4ACF-4FDA-80F2-940EB23CA4C0}"/>
                </a:ext>
              </a:extLst>
            </p:cNvPr>
            <p:cNvSpPr txBox="1"/>
            <p:nvPr/>
          </p:nvSpPr>
          <p:spPr>
            <a:xfrm>
              <a:off x="48079" y="1620763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④</a:t>
              </a:r>
              <a:endParaRPr lang="zh-CN" altLang="en-US" sz="900" dirty="0"/>
            </a:p>
          </p:txBody>
        </p:sp>
      </p:grpSp>
      <p:grpSp>
        <p:nvGrpSpPr>
          <p:cNvPr id="137" name="组合 136">
            <a:extLst>
              <a:ext uri="{FF2B5EF4-FFF2-40B4-BE49-F238E27FC236}">
                <a16:creationId xmlns:a16="http://schemas.microsoft.com/office/drawing/2014/main" id="{558B5C0F-05A3-4767-8A6B-6B6E862911D0}"/>
              </a:ext>
            </a:extLst>
          </p:cNvPr>
          <p:cNvGrpSpPr/>
          <p:nvPr/>
        </p:nvGrpSpPr>
        <p:grpSpPr>
          <a:xfrm>
            <a:off x="6092782" y="1627334"/>
            <a:ext cx="364108" cy="278857"/>
            <a:chOff x="48079" y="1618382"/>
            <a:chExt cx="335301" cy="278857"/>
          </a:xfrm>
        </p:grpSpPr>
        <p:sp>
          <p:nvSpPr>
            <p:cNvPr id="138" name="直角三角形 137">
              <a:extLst>
                <a:ext uri="{FF2B5EF4-FFF2-40B4-BE49-F238E27FC236}">
                  <a16:creationId xmlns:a16="http://schemas.microsoft.com/office/drawing/2014/main" id="{55AE953A-B9AB-491E-9CFF-2D6C350AFC1F}"/>
                </a:ext>
              </a:extLst>
            </p:cNvPr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9" name="文本框 138">
              <a:extLst>
                <a:ext uri="{FF2B5EF4-FFF2-40B4-BE49-F238E27FC236}">
                  <a16:creationId xmlns:a16="http://schemas.microsoft.com/office/drawing/2014/main" id="{5678B2FB-7EEE-41BD-BE8B-28A3BBF99C17}"/>
                </a:ext>
              </a:extLst>
            </p:cNvPr>
            <p:cNvSpPr txBox="1"/>
            <p:nvPr/>
          </p:nvSpPr>
          <p:spPr>
            <a:xfrm>
              <a:off x="48079" y="1618382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⑤</a:t>
              </a:r>
              <a:endParaRPr lang="zh-CN" altLang="en-US" sz="900" dirty="0"/>
            </a:p>
          </p:txBody>
        </p:sp>
      </p:grpSp>
      <p:grpSp>
        <p:nvGrpSpPr>
          <p:cNvPr id="140" name="组合 139">
            <a:extLst>
              <a:ext uri="{FF2B5EF4-FFF2-40B4-BE49-F238E27FC236}">
                <a16:creationId xmlns:a16="http://schemas.microsoft.com/office/drawing/2014/main" id="{2475ACEC-89A7-4A51-A26D-6E7A896E7827}"/>
              </a:ext>
            </a:extLst>
          </p:cNvPr>
          <p:cNvGrpSpPr/>
          <p:nvPr/>
        </p:nvGrpSpPr>
        <p:grpSpPr>
          <a:xfrm>
            <a:off x="10608718" y="1621022"/>
            <a:ext cx="364108" cy="276476"/>
            <a:chOff x="48079" y="1620763"/>
            <a:chExt cx="335301" cy="276476"/>
          </a:xfrm>
        </p:grpSpPr>
        <p:sp>
          <p:nvSpPr>
            <p:cNvPr id="141" name="直角三角形 140">
              <a:extLst>
                <a:ext uri="{FF2B5EF4-FFF2-40B4-BE49-F238E27FC236}">
                  <a16:creationId xmlns:a16="http://schemas.microsoft.com/office/drawing/2014/main" id="{1E414213-C994-4F6F-BD70-7CA06F031BC2}"/>
                </a:ext>
              </a:extLst>
            </p:cNvPr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42" name="文本框 141">
              <a:extLst>
                <a:ext uri="{FF2B5EF4-FFF2-40B4-BE49-F238E27FC236}">
                  <a16:creationId xmlns:a16="http://schemas.microsoft.com/office/drawing/2014/main" id="{0FE85527-A899-4AD6-9128-D8088C45FD32}"/>
                </a:ext>
              </a:extLst>
            </p:cNvPr>
            <p:cNvSpPr txBox="1"/>
            <p:nvPr/>
          </p:nvSpPr>
          <p:spPr>
            <a:xfrm>
              <a:off x="48079" y="1620763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⑧</a:t>
              </a:r>
              <a:endParaRPr lang="zh-CN" altLang="en-US" sz="900" dirty="0"/>
            </a:p>
          </p:txBody>
        </p:sp>
      </p:grpSp>
      <p:grpSp>
        <p:nvGrpSpPr>
          <p:cNvPr id="146" name="组合 145">
            <a:extLst>
              <a:ext uri="{FF2B5EF4-FFF2-40B4-BE49-F238E27FC236}">
                <a16:creationId xmlns:a16="http://schemas.microsoft.com/office/drawing/2014/main" id="{1BC0659C-84C0-46C4-902A-22DFB9958EF0}"/>
              </a:ext>
            </a:extLst>
          </p:cNvPr>
          <p:cNvGrpSpPr/>
          <p:nvPr/>
        </p:nvGrpSpPr>
        <p:grpSpPr>
          <a:xfrm>
            <a:off x="7626456" y="1620146"/>
            <a:ext cx="364108" cy="276476"/>
            <a:chOff x="48079" y="1620763"/>
            <a:chExt cx="335301" cy="276476"/>
          </a:xfrm>
        </p:grpSpPr>
        <p:sp>
          <p:nvSpPr>
            <p:cNvPr id="147" name="直角三角形 146">
              <a:extLst>
                <a:ext uri="{FF2B5EF4-FFF2-40B4-BE49-F238E27FC236}">
                  <a16:creationId xmlns:a16="http://schemas.microsoft.com/office/drawing/2014/main" id="{6F811A7E-F0FB-44FB-82AF-5B6359C6850B}"/>
                </a:ext>
              </a:extLst>
            </p:cNvPr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48" name="文本框 147">
              <a:extLst>
                <a:ext uri="{FF2B5EF4-FFF2-40B4-BE49-F238E27FC236}">
                  <a16:creationId xmlns:a16="http://schemas.microsoft.com/office/drawing/2014/main" id="{E3B05D42-6785-4340-B3ED-61E93B436F46}"/>
                </a:ext>
              </a:extLst>
            </p:cNvPr>
            <p:cNvSpPr txBox="1"/>
            <p:nvPr/>
          </p:nvSpPr>
          <p:spPr>
            <a:xfrm>
              <a:off x="48079" y="1620763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⑥</a:t>
              </a:r>
              <a:endParaRPr lang="zh-CN" altLang="en-US" sz="900" dirty="0"/>
            </a:p>
          </p:txBody>
        </p:sp>
      </p:grpSp>
      <p:grpSp>
        <p:nvGrpSpPr>
          <p:cNvPr id="149" name="组合 148">
            <a:extLst>
              <a:ext uri="{FF2B5EF4-FFF2-40B4-BE49-F238E27FC236}">
                <a16:creationId xmlns:a16="http://schemas.microsoft.com/office/drawing/2014/main" id="{F0C8B963-7AF2-40DA-8776-117DDE732E44}"/>
              </a:ext>
            </a:extLst>
          </p:cNvPr>
          <p:cNvGrpSpPr/>
          <p:nvPr/>
        </p:nvGrpSpPr>
        <p:grpSpPr>
          <a:xfrm>
            <a:off x="9099606" y="1617542"/>
            <a:ext cx="364108" cy="278857"/>
            <a:chOff x="48079" y="1618382"/>
            <a:chExt cx="335301" cy="278857"/>
          </a:xfrm>
        </p:grpSpPr>
        <p:sp>
          <p:nvSpPr>
            <p:cNvPr id="150" name="直角三角形 149">
              <a:extLst>
                <a:ext uri="{FF2B5EF4-FFF2-40B4-BE49-F238E27FC236}">
                  <a16:creationId xmlns:a16="http://schemas.microsoft.com/office/drawing/2014/main" id="{B71BA8AE-E27F-4EB4-B85D-66D580C2F31B}"/>
                </a:ext>
              </a:extLst>
            </p:cNvPr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1" name="文本框 150">
              <a:extLst>
                <a:ext uri="{FF2B5EF4-FFF2-40B4-BE49-F238E27FC236}">
                  <a16:creationId xmlns:a16="http://schemas.microsoft.com/office/drawing/2014/main" id="{7F2A3B00-38B5-40EE-AF05-A908B5BCA0C2}"/>
                </a:ext>
              </a:extLst>
            </p:cNvPr>
            <p:cNvSpPr txBox="1"/>
            <p:nvPr/>
          </p:nvSpPr>
          <p:spPr>
            <a:xfrm>
              <a:off x="48079" y="1618382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⑦</a:t>
              </a:r>
              <a:endParaRPr lang="zh-CN" altLang="en-US" sz="900" dirty="0"/>
            </a:p>
          </p:txBody>
        </p:sp>
      </p:grpSp>
      <p:cxnSp>
        <p:nvCxnSpPr>
          <p:cNvPr id="160" name="直接连接符 159">
            <a:extLst>
              <a:ext uri="{FF2B5EF4-FFF2-40B4-BE49-F238E27FC236}">
                <a16:creationId xmlns:a16="http://schemas.microsoft.com/office/drawing/2014/main" id="{9DCC9825-1AF1-4759-AD68-FFF7E31BE69F}"/>
              </a:ext>
            </a:extLst>
          </p:cNvPr>
          <p:cNvCxnSpPr>
            <a:cxnSpLocks/>
          </p:cNvCxnSpPr>
          <p:nvPr/>
        </p:nvCxnSpPr>
        <p:spPr>
          <a:xfrm>
            <a:off x="6790196" y="5846427"/>
            <a:ext cx="1475649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007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3057721" y="3733038"/>
            <a:ext cx="60765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培养环节申报操作说明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26" name="组合 25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800" b="1" dirty="0">
                    <a:solidFill>
                      <a:srgbClr val="353D4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魂心" panose="02000009000000000000" pitchFamily="1" charset="-128"/>
                  </a:rPr>
                  <a:t>04</a:t>
                </a:r>
                <a:endParaRPr lang="zh-CN" altLang="en-US" sz="4800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魂心" panose="02000009000000000000" pitchFamily="1" charset="-128"/>
                </a:endParaRPr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7476823">
                <a:off x="62930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8" name="任意多边形: 形状 17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C657036-4723-4679-A927-06803B28D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802" y="900175"/>
            <a:ext cx="10624395" cy="541733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6" name="文本占位符 2">
            <a:extLst>
              <a:ext uri="{FF2B5EF4-FFF2-40B4-BE49-F238E27FC236}">
                <a16:creationId xmlns:a16="http://schemas.microsoft.com/office/drawing/2014/main" id="{558FD94C-1E83-491B-9697-6969B201FC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34025" y="184150"/>
            <a:ext cx="6591300" cy="639763"/>
          </a:xfrm>
        </p:spPr>
        <p:txBody>
          <a:bodyPr/>
          <a:lstStyle/>
          <a:p>
            <a:pPr algn="r"/>
            <a:r>
              <a:rPr lang="en-US" altLang="zh-CN" dirty="0"/>
              <a:t>4.</a:t>
            </a:r>
            <a:r>
              <a:rPr lang="zh-CN" altLang="en-US" dirty="0"/>
              <a:t>预答辩操作说明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228A0C5-D90E-4941-B2A9-8B18A60B9CC3}"/>
              </a:ext>
            </a:extLst>
          </p:cNvPr>
          <p:cNvSpPr txBox="1"/>
          <p:nvPr/>
        </p:nvSpPr>
        <p:spPr>
          <a:xfrm>
            <a:off x="2964415" y="319365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预答辩论文申报列表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0EAEF4E-4D84-4E84-A190-77ED95C30A38}"/>
              </a:ext>
            </a:extLst>
          </p:cNvPr>
          <p:cNvSpPr/>
          <p:nvPr/>
        </p:nvSpPr>
        <p:spPr>
          <a:xfrm>
            <a:off x="2185495" y="1477012"/>
            <a:ext cx="615277" cy="5655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CA48BA6-FD74-4448-99F0-97AC4F4AC9BA}"/>
              </a:ext>
            </a:extLst>
          </p:cNvPr>
          <p:cNvSpPr txBox="1"/>
          <p:nvPr/>
        </p:nvSpPr>
        <p:spPr>
          <a:xfrm>
            <a:off x="2272560" y="1642493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739E538-D9DA-4D9A-A3EC-6DC03C02FC4B}"/>
              </a:ext>
            </a:extLst>
          </p:cNvPr>
          <p:cNvSpPr txBox="1"/>
          <p:nvPr/>
        </p:nvSpPr>
        <p:spPr>
          <a:xfrm>
            <a:off x="2152091" y="2324569"/>
            <a:ext cx="89779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sz="2800" dirty="0"/>
              <a:t>在导航树点击“</a:t>
            </a:r>
            <a:r>
              <a:rPr lang="zh-CN" altLang="en-US" sz="2800" dirty="0">
                <a:solidFill>
                  <a:srgbClr val="FF0000"/>
                </a:solidFill>
              </a:rPr>
              <a:t>预答辩论文申报</a:t>
            </a:r>
            <a:r>
              <a:rPr lang="zh-CN" altLang="en-US" sz="2800" dirty="0"/>
              <a:t>”进入到预答辩论文申报列表页</a:t>
            </a:r>
            <a:endParaRPr lang="en-US" altLang="zh-CN" sz="2800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sz="2800" dirty="0"/>
              <a:t>点击“</a:t>
            </a:r>
            <a:r>
              <a:rPr lang="zh-CN" altLang="en-US" sz="2800" b="1" dirty="0">
                <a:solidFill>
                  <a:srgbClr val="FF0000"/>
                </a:solidFill>
              </a:rPr>
              <a:t>申报</a:t>
            </a:r>
            <a:r>
              <a:rPr lang="zh-CN" altLang="en-US" sz="2800" dirty="0"/>
              <a:t>”按钮弹窗显示预答辩论文申报操作页面（</a:t>
            </a:r>
            <a:r>
              <a:rPr lang="en-US" altLang="zh-CN" sz="2800" u="sng" dirty="0">
                <a:solidFill>
                  <a:srgbClr val="FF000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</a:t>
            </a:r>
            <a:r>
              <a:rPr lang="en-US" altLang="zh-CN" sz="2800" u="sng" dirty="0">
                <a:solidFill>
                  <a:srgbClr val="FF0000"/>
                </a:solidFill>
              </a:rPr>
              <a:t>13</a:t>
            </a:r>
            <a:r>
              <a:rPr lang="zh-CN" altLang="en-US" sz="2800" dirty="0"/>
              <a:t>）</a:t>
            </a:r>
            <a:r>
              <a:rPr lang="en-US" altLang="zh-CN" sz="2800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2800" dirty="0">
                <a:solidFill>
                  <a:srgbClr val="FF0000"/>
                </a:solidFill>
                <a:highlight>
                  <a:srgbClr val="FFFF00"/>
                </a:highlight>
              </a:rPr>
              <a:t>①</a:t>
            </a:r>
            <a:endParaRPr lang="en-US" altLang="zh-CN" sz="28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2800" dirty="0"/>
              <a:t>点击“</a:t>
            </a:r>
            <a:r>
              <a:rPr lang="zh-CN" altLang="en-US" sz="2800" b="1" dirty="0">
                <a:solidFill>
                  <a:srgbClr val="FF0000"/>
                </a:solidFill>
              </a:rPr>
              <a:t>申报花脸稿</a:t>
            </a:r>
            <a:r>
              <a:rPr lang="zh-CN" altLang="en-US" sz="2800" dirty="0"/>
              <a:t>”按钮弹窗显示预答辩花脸稿申报操作页面（</a:t>
            </a:r>
            <a:r>
              <a:rPr lang="en-US" altLang="zh-CN" sz="2800" u="sng" dirty="0">
                <a:solidFill>
                  <a:srgbClr val="FF000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</a:t>
            </a:r>
            <a:r>
              <a:rPr lang="en-US" altLang="zh-CN" sz="2800" u="sng" dirty="0">
                <a:solidFill>
                  <a:srgbClr val="FF0000"/>
                </a:solidFill>
              </a:rPr>
              <a:t>14</a:t>
            </a:r>
            <a:r>
              <a:rPr lang="zh-CN" altLang="en-US" sz="2800" dirty="0"/>
              <a:t>）</a:t>
            </a:r>
            <a:r>
              <a:rPr lang="en-US" altLang="zh-CN" sz="2800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2800" dirty="0">
                <a:solidFill>
                  <a:srgbClr val="FF0000"/>
                </a:solidFill>
                <a:highlight>
                  <a:srgbClr val="FFFF00"/>
                </a:highlight>
              </a:rPr>
              <a:t>②</a:t>
            </a:r>
            <a:endParaRPr lang="en-US" altLang="zh-CN" sz="280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E72EEE8-EB9F-4924-BD72-35DEDB9D39B4}"/>
              </a:ext>
            </a:extLst>
          </p:cNvPr>
          <p:cNvSpPr txBox="1"/>
          <p:nvPr/>
        </p:nvSpPr>
        <p:spPr>
          <a:xfrm>
            <a:off x="2659574" y="5017614"/>
            <a:ext cx="4924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+mj-ea"/>
                <a:ea typeface="+mj-ea"/>
              </a:rPr>
              <a:t>注</a:t>
            </a:r>
            <a:endParaRPr lang="en-US" altLang="zh-CN" sz="2400" b="1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+mj-ea"/>
                <a:ea typeface="+mj-ea"/>
              </a:rPr>
              <a:t>意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9A050AB-0749-4B64-8D28-80F52ADF8C1C}"/>
              </a:ext>
            </a:extLst>
          </p:cNvPr>
          <p:cNvSpPr txBox="1"/>
          <p:nvPr/>
        </p:nvSpPr>
        <p:spPr>
          <a:xfrm>
            <a:off x="3142032" y="5017614"/>
            <a:ext cx="81137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1600" dirty="0"/>
              <a:t>学生已有申报论文并且状态不是“预答辩已完成”的不可以再次申报，</a:t>
            </a:r>
            <a:endParaRPr lang="en-US" altLang="zh-CN" sz="1600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AECC9A6-65DD-69C7-F5D2-D4006E530A64}"/>
              </a:ext>
            </a:extLst>
          </p:cNvPr>
          <p:cNvSpPr/>
          <p:nvPr/>
        </p:nvSpPr>
        <p:spPr>
          <a:xfrm>
            <a:off x="10197382" y="1840386"/>
            <a:ext cx="615277" cy="5655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51417F3-50B7-3EF1-AF41-68EF48838DF8}"/>
              </a:ext>
            </a:extLst>
          </p:cNvPr>
          <p:cNvSpPr txBox="1"/>
          <p:nvPr/>
        </p:nvSpPr>
        <p:spPr>
          <a:xfrm>
            <a:off x="10284447" y="1759807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2309102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2DDE56F-1111-974A-A18D-8697F620D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458" y="981167"/>
            <a:ext cx="10819084" cy="5494066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6E5CB59-D132-49B4-86C2-539E882EBB24}"/>
              </a:ext>
            </a:extLst>
          </p:cNvPr>
          <p:cNvSpPr txBox="1">
            <a:spLocks/>
          </p:cNvSpPr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4.</a:t>
            </a:r>
            <a:r>
              <a:rPr lang="zh-CN" altLang="en-US" dirty="0"/>
              <a:t>预答辩操作说明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6BFDDE6-8E65-4F27-B2C3-5D8953399DEE}"/>
              </a:ext>
            </a:extLst>
          </p:cNvPr>
          <p:cNvSpPr txBox="1"/>
          <p:nvPr/>
        </p:nvSpPr>
        <p:spPr>
          <a:xfrm>
            <a:off x="2964415" y="319365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预答辩申报操作指引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859D989-8751-49C5-B355-1A1DD82EA924}"/>
              </a:ext>
            </a:extLst>
          </p:cNvPr>
          <p:cNvSpPr txBox="1"/>
          <p:nvPr/>
        </p:nvSpPr>
        <p:spPr>
          <a:xfrm>
            <a:off x="593072" y="1953134"/>
            <a:ext cx="644842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400" dirty="0"/>
              <a:t>在“预答辩论文申报”页面点击“申报”会弹出“预答辩论文信息”页面</a:t>
            </a:r>
            <a:endParaRPr lang="en-US" altLang="zh-CN" sz="2400" b="1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400" b="1" dirty="0">
                <a:highlight>
                  <a:srgbClr val="FFFF00"/>
                </a:highlight>
              </a:rPr>
              <a:t>操作第一步</a:t>
            </a:r>
            <a:r>
              <a:rPr lang="zh-CN" altLang="en-US" sz="2400" dirty="0">
                <a:highlight>
                  <a:srgbClr val="FFFF00"/>
                </a:highlight>
              </a:rPr>
              <a:t>：</a:t>
            </a:r>
            <a:r>
              <a:rPr lang="zh-CN" altLang="en-US" sz="2400" dirty="0"/>
              <a:t>填写： “论文题目”选择预答辩类别、学位论文研究方向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400" b="1" dirty="0">
                <a:highlight>
                  <a:srgbClr val="FFFF00"/>
                </a:highlight>
              </a:rPr>
              <a:t>操作第二步</a:t>
            </a:r>
            <a:r>
              <a:rPr lang="zh-CN" altLang="en-US" sz="2400" dirty="0">
                <a:highlight>
                  <a:srgbClr val="FFFF00"/>
                </a:highlight>
              </a:rPr>
              <a:t>：</a:t>
            </a:r>
            <a:r>
              <a:rPr lang="zh-CN" altLang="en-US" sz="2400" dirty="0"/>
              <a:t>上传“论文附件”、格式支持：</a:t>
            </a:r>
            <a:r>
              <a:rPr lang="en-US" altLang="zh-CN" sz="2400" dirty="0"/>
              <a:t>word</a:t>
            </a:r>
            <a:r>
              <a:rPr lang="zh-CN" altLang="en-US" sz="2400" dirty="0"/>
              <a:t>、系统会自动进行查重处理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400" b="1" dirty="0">
                <a:highlight>
                  <a:srgbClr val="FFFF00"/>
                </a:highlight>
              </a:rPr>
              <a:t>操作最后一步</a:t>
            </a:r>
            <a:r>
              <a:rPr lang="zh-CN" altLang="en-US" sz="2400" dirty="0">
                <a:highlight>
                  <a:srgbClr val="FFFF00"/>
                </a:highlight>
              </a:rPr>
              <a:t>：</a:t>
            </a:r>
            <a:r>
              <a:rPr lang="zh-CN" altLang="en-US" sz="2400" dirty="0"/>
              <a:t>点击确定，即完成此次开题报告申报操作</a:t>
            </a:r>
            <a:endParaRPr lang="en-US" altLang="zh-CN" sz="2400" dirty="0"/>
          </a:p>
          <a:p>
            <a:endParaRPr lang="zh-CN" altLang="en-US" sz="1800" dirty="0"/>
          </a:p>
        </p:txBody>
      </p:sp>
      <p:sp>
        <p:nvSpPr>
          <p:cNvPr id="11" name="爆炸形: 8 pt  10">
            <a:extLst>
              <a:ext uri="{FF2B5EF4-FFF2-40B4-BE49-F238E27FC236}">
                <a16:creationId xmlns:a16="http://schemas.microsoft.com/office/drawing/2014/main" id="{0915B3CC-AE28-4CF9-AB62-C402C6166611}"/>
              </a:ext>
            </a:extLst>
          </p:cNvPr>
          <p:cNvSpPr/>
          <p:nvPr/>
        </p:nvSpPr>
        <p:spPr>
          <a:xfrm>
            <a:off x="3775039" y="786906"/>
            <a:ext cx="2501900" cy="1499390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/>
              <a:t>重点关注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138D8F1-2077-4A34-A196-F153A8891226}"/>
              </a:ext>
            </a:extLst>
          </p:cNvPr>
          <p:cNvSpPr txBox="1"/>
          <p:nvPr/>
        </p:nvSpPr>
        <p:spPr>
          <a:xfrm>
            <a:off x="7258051" y="4146566"/>
            <a:ext cx="40481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FF0000"/>
                </a:solidFill>
              </a:rPr>
              <a:t>*注意*</a:t>
            </a:r>
            <a:endParaRPr lang="en-US" altLang="zh-CN" sz="1600" b="1" dirty="0">
              <a:solidFill>
                <a:srgbClr val="FF0000"/>
              </a:solidFill>
            </a:endParaRPr>
          </a:p>
          <a:p>
            <a:r>
              <a:rPr lang="zh-CN" altLang="en-US" sz="1600" dirty="0">
                <a:solidFill>
                  <a:srgbClr val="FF0000"/>
                </a:solidFill>
              </a:rPr>
              <a:t>根据论文附件大小，上传时间可能会比较长，点击“确定”按钮后，请耐心等待一段时间</a:t>
            </a:r>
          </a:p>
        </p:txBody>
      </p:sp>
    </p:spTree>
    <p:extLst>
      <p:ext uri="{BB962C8B-B14F-4D97-AF65-F5344CB8AC3E}">
        <p14:creationId xmlns:p14="http://schemas.microsoft.com/office/powerpoint/2010/main" val="2645169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447F523-11D8-D7FB-40C8-780FE0E76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46" y="889186"/>
            <a:ext cx="10849708" cy="5509617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974479D-8CB4-46AB-B94A-9A62CCDF3019}"/>
              </a:ext>
            </a:extLst>
          </p:cNvPr>
          <p:cNvSpPr txBox="1">
            <a:spLocks/>
          </p:cNvSpPr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4.</a:t>
            </a:r>
            <a:r>
              <a:rPr lang="zh-CN" altLang="en-US" dirty="0"/>
              <a:t>预答辩操作说明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E1000FC-CB48-4CB4-9E5D-80F4A113AF45}"/>
              </a:ext>
            </a:extLst>
          </p:cNvPr>
          <p:cNvSpPr txBox="1"/>
          <p:nvPr/>
        </p:nvSpPr>
        <p:spPr>
          <a:xfrm>
            <a:off x="2964415" y="319365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花脸稿和论文终稿上传操作说明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D406057-B35A-4568-BD15-A8AEEBFFB4F5}"/>
              </a:ext>
            </a:extLst>
          </p:cNvPr>
          <p:cNvSpPr txBox="1"/>
          <p:nvPr/>
        </p:nvSpPr>
        <p:spPr>
          <a:xfrm>
            <a:off x="805961" y="1106323"/>
            <a:ext cx="6192716" cy="5122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/>
              <a:t>在预答辩论文申报列表页点击“申报花脸稿”弹窗进入到开题花脸稿及论文终稿上传页面</a:t>
            </a:r>
            <a:endParaRPr lang="en-US" altLang="zh-CN" sz="20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/>
              <a:t>在预答辩花脸稿及论文终稿上传页面需要上传</a:t>
            </a:r>
            <a:r>
              <a:rPr lang="en-US" altLang="zh-CN" sz="2000" dirty="0"/>
              <a:t>《</a:t>
            </a:r>
            <a:r>
              <a:rPr lang="zh-CN" altLang="en-US" sz="2000" dirty="0"/>
              <a:t>花脸稿附件</a:t>
            </a:r>
            <a:r>
              <a:rPr lang="en-US" altLang="zh-CN" sz="2000" dirty="0"/>
              <a:t>》</a:t>
            </a:r>
            <a:r>
              <a:rPr lang="zh-CN" altLang="en-US" sz="2000" dirty="0"/>
              <a:t>、</a:t>
            </a:r>
            <a:r>
              <a:rPr lang="en-US" altLang="zh-CN" sz="2000" dirty="0"/>
              <a:t>《</a:t>
            </a:r>
            <a:r>
              <a:rPr lang="zh-CN" altLang="en-US" sz="2000" dirty="0"/>
              <a:t>论文终稿附件</a:t>
            </a:r>
            <a:r>
              <a:rPr lang="en-US" altLang="zh-CN" sz="2000" dirty="0"/>
              <a:t>》</a:t>
            </a:r>
            <a:r>
              <a:rPr lang="zh-CN" altLang="en-US" sz="2000" dirty="0"/>
              <a:t>、</a:t>
            </a:r>
            <a:r>
              <a:rPr lang="en-US" altLang="zh-CN" sz="2000" dirty="0"/>
              <a:t>《</a:t>
            </a:r>
            <a:r>
              <a:rPr lang="zh-CN" altLang="en-US" sz="2000" dirty="0"/>
              <a:t>预答辩审批表</a:t>
            </a:r>
            <a:r>
              <a:rPr lang="en-US" altLang="zh-CN" sz="2000" dirty="0"/>
              <a:t>》</a:t>
            </a:r>
            <a:r>
              <a:rPr lang="zh-CN" altLang="en-US" sz="2000" dirty="0"/>
              <a:t>、</a:t>
            </a:r>
            <a:r>
              <a:rPr lang="en-US" altLang="zh-CN" sz="2000" dirty="0"/>
              <a:t>《</a:t>
            </a:r>
            <a:r>
              <a:rPr lang="zh-CN" altLang="en-US" sz="2000" dirty="0"/>
              <a:t>预答辩修改说明</a:t>
            </a:r>
            <a:r>
              <a:rPr lang="en-US" altLang="zh-CN" sz="2000" dirty="0"/>
              <a:t>》</a:t>
            </a:r>
            <a:r>
              <a:rPr lang="zh-CN" altLang="en-US" sz="2000" dirty="0"/>
              <a:t>”</a:t>
            </a:r>
            <a:r>
              <a:rPr lang="en-US" altLang="zh-CN" sz="2000" dirty="0">
                <a:highlight>
                  <a:srgbClr val="FFFF00"/>
                </a:highlight>
              </a:rPr>
              <a:t> —</a:t>
            </a:r>
            <a:r>
              <a:rPr lang="zh-CN" altLang="en-US" sz="2000" dirty="0">
                <a:highlight>
                  <a:srgbClr val="FFFF00"/>
                </a:highlight>
              </a:rPr>
              <a:t>①</a:t>
            </a:r>
            <a:endParaRPr lang="en-US" altLang="zh-CN" sz="20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/>
              <a:t>上传论文终稿后，系统会自动进行查重处理，并返回茶盅结果</a:t>
            </a:r>
            <a:endParaRPr lang="en-US" altLang="zh-CN" sz="20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/>
              <a:t>如果对结果信息有误，可以进行“驳回”操作，驳回后，会议秘书可以重新录入预答辩结果信息</a:t>
            </a:r>
            <a:r>
              <a:rPr lang="en-US" altLang="zh-CN" sz="2000" dirty="0">
                <a:highlight>
                  <a:srgbClr val="FFFF00"/>
                </a:highlight>
              </a:rPr>
              <a:t>—</a:t>
            </a:r>
            <a:r>
              <a:rPr lang="zh-CN" altLang="en-US" sz="2000" dirty="0">
                <a:highlight>
                  <a:srgbClr val="FFFF00"/>
                </a:highlight>
              </a:rPr>
              <a:t>②</a:t>
            </a:r>
            <a:endParaRPr lang="en-US" altLang="zh-CN" sz="20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altLang="zh-CN" sz="20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altLang="zh-CN" sz="2000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5249643-0147-4B56-AC64-6208F9996FB0}"/>
              </a:ext>
            </a:extLst>
          </p:cNvPr>
          <p:cNvSpPr/>
          <p:nvPr/>
        </p:nvSpPr>
        <p:spPr>
          <a:xfrm>
            <a:off x="7133492" y="3106511"/>
            <a:ext cx="4252547" cy="12954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CE43E22-3667-45FC-A782-9FBE5763A54D}"/>
              </a:ext>
            </a:extLst>
          </p:cNvPr>
          <p:cNvSpPr txBox="1"/>
          <p:nvPr/>
        </p:nvSpPr>
        <p:spPr>
          <a:xfrm>
            <a:off x="10834877" y="3936507"/>
            <a:ext cx="464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8860D96-A0CD-F9C6-AEC2-95509A5896CB}"/>
              </a:ext>
            </a:extLst>
          </p:cNvPr>
          <p:cNvSpPr/>
          <p:nvPr/>
        </p:nvSpPr>
        <p:spPr>
          <a:xfrm>
            <a:off x="6293670" y="5746155"/>
            <a:ext cx="1814010" cy="65264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B87A554-9FF7-8853-8B78-4432AD18F2DA}"/>
              </a:ext>
            </a:extLst>
          </p:cNvPr>
          <p:cNvSpPr txBox="1"/>
          <p:nvPr/>
        </p:nvSpPr>
        <p:spPr>
          <a:xfrm>
            <a:off x="6380734" y="5746155"/>
            <a:ext cx="13006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923517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3399D54-DB51-63DE-FCAB-865FB5B65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998" y="916441"/>
            <a:ext cx="10816004" cy="5492502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40C4362-D75E-4FB0-B58B-8C61E8E37590}"/>
              </a:ext>
            </a:extLst>
          </p:cNvPr>
          <p:cNvSpPr txBox="1">
            <a:spLocks/>
          </p:cNvSpPr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4.</a:t>
            </a:r>
            <a:r>
              <a:rPr lang="zh-CN" altLang="en-US" dirty="0"/>
              <a:t>预答辩操作说明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7AEAA2E-16B5-4D1A-857C-7F9A37B49828}"/>
              </a:ext>
            </a:extLst>
          </p:cNvPr>
          <p:cNvSpPr txBox="1"/>
          <p:nvPr/>
        </p:nvSpPr>
        <p:spPr>
          <a:xfrm>
            <a:off x="2964415" y="319365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开题报告详情说明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224E6CA-0B3B-4F1A-939D-3D9B811EA635}"/>
              </a:ext>
            </a:extLst>
          </p:cNvPr>
          <p:cNvSpPr txBox="1"/>
          <p:nvPr/>
        </p:nvSpPr>
        <p:spPr>
          <a:xfrm>
            <a:off x="2022232" y="1937632"/>
            <a:ext cx="43609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sz="2400" dirty="0"/>
              <a:t>在“预答辩申报列表页”和“预答辩结果录入列表页”点击“</a:t>
            </a:r>
            <a:r>
              <a:rPr lang="zh-CN" altLang="en-US" sz="2400" dirty="0">
                <a:solidFill>
                  <a:srgbClr val="FF0000"/>
                </a:solidFill>
              </a:rPr>
              <a:t>预答辩编号</a:t>
            </a:r>
            <a:r>
              <a:rPr lang="zh-CN" altLang="en-US" sz="2400" dirty="0"/>
              <a:t>”即跳转到预答辩论文申报详情页面</a:t>
            </a:r>
            <a:endParaRPr lang="en-US" altLang="zh-CN" sz="2400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sz="2400" dirty="0"/>
              <a:t>预答辩论文申报详情页面展示：</a:t>
            </a:r>
            <a:r>
              <a:rPr lang="zh-CN" altLang="en-US" sz="2400" dirty="0">
                <a:solidFill>
                  <a:srgbClr val="FF0000"/>
                </a:solidFill>
              </a:rPr>
              <a:t>“学生基本信息” 、“预答辩论文信息” 、“组织预答辩审查信息” 、“学生上传花脸稿和论文附件信息”</a:t>
            </a:r>
            <a:endParaRPr lang="en-US" altLang="zh-CN" sz="2400" dirty="0">
              <a:solidFill>
                <a:srgbClr val="FF000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4B3CB99-F7A3-4F30-B159-F1313F898DD1}"/>
              </a:ext>
            </a:extLst>
          </p:cNvPr>
          <p:cNvSpPr txBox="1"/>
          <p:nvPr/>
        </p:nvSpPr>
        <p:spPr>
          <a:xfrm>
            <a:off x="7064123" y="5233673"/>
            <a:ext cx="4146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在教学动态中可以查询当前学生预答辩相关的“</a:t>
            </a:r>
            <a:r>
              <a:rPr lang="zh-CN" altLang="en-US" sz="2000" dirty="0">
                <a:solidFill>
                  <a:srgbClr val="FF0000"/>
                </a:solidFill>
              </a:rPr>
              <a:t>关键节点操作信息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”</a:t>
            </a:r>
            <a:endParaRPr lang="en-US" altLang="zh-CN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652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3057721" y="3733038"/>
            <a:ext cx="60765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申请答辩秘书操作说明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26" name="组合 25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800" b="1" dirty="0">
                    <a:solidFill>
                      <a:srgbClr val="353D4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魂心" panose="02000009000000000000" pitchFamily="1" charset="-128"/>
                  </a:rPr>
                  <a:t>05</a:t>
                </a:r>
                <a:endParaRPr lang="zh-CN" altLang="en-US" sz="4800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魂心" panose="02000009000000000000" pitchFamily="1" charset="-128"/>
                </a:endParaRPr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7476823">
                <a:off x="62930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8" name="任意多边形: 形状 17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091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999FFE5-4A75-48D3-B359-3DAD8C685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861" y="951638"/>
            <a:ext cx="10656277" cy="537809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6163B3C-BB04-4A92-9B19-1C4B53CA0FFE}"/>
              </a:ext>
            </a:extLst>
          </p:cNvPr>
          <p:cNvSpPr txBox="1">
            <a:spLocks/>
          </p:cNvSpPr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5.</a:t>
            </a:r>
            <a:r>
              <a:rPr lang="zh-CN" altLang="en-US" dirty="0"/>
              <a:t>组织预答辩操作说明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16ACA7B-83C2-49DB-8C5D-C35E04D26A1A}"/>
              </a:ext>
            </a:extLst>
          </p:cNvPr>
          <p:cNvSpPr txBox="1"/>
          <p:nvPr/>
        </p:nvSpPr>
        <p:spPr>
          <a:xfrm>
            <a:off x="2964415" y="319365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组织预答辩列表说明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403BAEE-F467-439C-8815-7300A323A55A}"/>
              </a:ext>
            </a:extLst>
          </p:cNvPr>
          <p:cNvSpPr txBox="1"/>
          <p:nvPr/>
        </p:nvSpPr>
        <p:spPr>
          <a:xfrm>
            <a:off x="2228354" y="2950401"/>
            <a:ext cx="92807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sz="2800" dirty="0"/>
              <a:t>在导航树点击“</a:t>
            </a:r>
            <a:r>
              <a:rPr lang="zh-CN" altLang="en-US" sz="2800" dirty="0">
                <a:solidFill>
                  <a:srgbClr val="FF0000"/>
                </a:solidFill>
              </a:rPr>
              <a:t>组织预答辩</a:t>
            </a:r>
            <a:r>
              <a:rPr lang="zh-CN" altLang="en-US" sz="2800" dirty="0"/>
              <a:t>”进入到组织开题列表页</a:t>
            </a:r>
            <a:endParaRPr lang="en-US" altLang="zh-CN" sz="2800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sz="2800" dirty="0"/>
              <a:t>点击“</a:t>
            </a:r>
            <a:r>
              <a:rPr lang="zh-CN" altLang="en-US" sz="2800" b="1" dirty="0">
                <a:solidFill>
                  <a:srgbClr val="FF0000"/>
                </a:solidFill>
              </a:rPr>
              <a:t>组织预答辩</a:t>
            </a:r>
            <a:r>
              <a:rPr lang="zh-CN" altLang="en-US" sz="2800" dirty="0"/>
              <a:t>”按钮弹窗显示组织预答辩操作页面（</a:t>
            </a:r>
            <a:r>
              <a:rPr lang="en-US" altLang="zh-CN" sz="2800" u="sng" dirty="0">
                <a:solidFill>
                  <a:srgbClr val="0000FF"/>
                </a:solidFill>
                <a:latin typeface="+mj-ea"/>
                <a:ea typeface="+mj-ea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</a:t>
            </a:r>
            <a:r>
              <a:rPr lang="en-US" altLang="zh-CN" sz="2800" u="sng" dirty="0">
                <a:solidFill>
                  <a:srgbClr val="0000FF"/>
                </a:solidFill>
                <a:latin typeface="+mj-ea"/>
                <a:ea typeface="+mj-ea"/>
              </a:rPr>
              <a:t>18</a:t>
            </a:r>
            <a:r>
              <a:rPr lang="zh-CN" altLang="en-US" sz="2800" dirty="0"/>
              <a:t>）</a:t>
            </a:r>
            <a:r>
              <a:rPr lang="en-US" altLang="zh-CN" sz="2800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2800" dirty="0">
                <a:solidFill>
                  <a:srgbClr val="FF0000"/>
                </a:solidFill>
                <a:highlight>
                  <a:srgbClr val="FFFF00"/>
                </a:highlight>
              </a:rPr>
              <a:t>①</a:t>
            </a:r>
            <a:endParaRPr lang="en-US" altLang="zh-CN" sz="28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点击</a:t>
            </a:r>
            <a:r>
              <a:rPr lang="en-US" altLang="zh-CN" sz="2800" dirty="0">
                <a:solidFill>
                  <a:srgbClr val="FF0000"/>
                </a:solidFill>
              </a:rPr>
              <a:t>”</a:t>
            </a:r>
            <a:r>
              <a:rPr lang="zh-CN" altLang="en-US" sz="2800" dirty="0">
                <a:solidFill>
                  <a:srgbClr val="FF0000"/>
                </a:solidFill>
              </a:rPr>
              <a:t>组织预答辩编号</a:t>
            </a:r>
            <a:r>
              <a:rPr lang="en-US" altLang="zh-CN" sz="2800" dirty="0">
                <a:solidFill>
                  <a:srgbClr val="FF0000"/>
                </a:solidFill>
              </a:rPr>
              <a:t>”</a:t>
            </a:r>
            <a:r>
              <a:rPr lang="zh-CN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进入到组织预答辩详情页面</a:t>
            </a:r>
            <a:endParaRPr lang="en-US" altLang="zh-CN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点击预答辩公告“</a:t>
            </a:r>
            <a:r>
              <a:rPr lang="zh-CN" altLang="en-US" sz="2800" dirty="0">
                <a:solidFill>
                  <a:srgbClr val="FF0000"/>
                </a:solidFill>
              </a:rPr>
              <a:t>下载</a:t>
            </a:r>
            <a:r>
              <a:rPr lang="zh-CN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”可以下载当前答辩组的预答辩公告信息</a:t>
            </a:r>
            <a:r>
              <a:rPr lang="en-US" altLang="zh-CN" sz="2800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2800" dirty="0">
                <a:solidFill>
                  <a:srgbClr val="FF0000"/>
                </a:solidFill>
                <a:highlight>
                  <a:srgbClr val="FFFF00"/>
                </a:highlight>
              </a:rPr>
              <a:t>②</a:t>
            </a:r>
            <a:endParaRPr lang="en-US" altLang="zh-CN" sz="28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09E1DB5-99FB-4B13-BB5B-3227D6D10BE3}"/>
              </a:ext>
            </a:extLst>
          </p:cNvPr>
          <p:cNvSpPr/>
          <p:nvPr/>
        </p:nvSpPr>
        <p:spPr>
          <a:xfrm>
            <a:off x="2228353" y="1809750"/>
            <a:ext cx="615277" cy="5655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9AC20AD-39F3-466F-9283-46F3E3D63C22}"/>
              </a:ext>
            </a:extLst>
          </p:cNvPr>
          <p:cNvSpPr txBox="1"/>
          <p:nvPr/>
        </p:nvSpPr>
        <p:spPr>
          <a:xfrm>
            <a:off x="2315418" y="1975231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EFE6E48-F5F2-45A9-869E-6E01D12EA2B6}"/>
              </a:ext>
            </a:extLst>
          </p:cNvPr>
          <p:cNvSpPr/>
          <p:nvPr/>
        </p:nvSpPr>
        <p:spPr>
          <a:xfrm>
            <a:off x="10167807" y="2320947"/>
            <a:ext cx="615277" cy="5655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944573B-08E6-4D42-AA24-4F22FFEC11FC}"/>
              </a:ext>
            </a:extLst>
          </p:cNvPr>
          <p:cNvSpPr txBox="1"/>
          <p:nvPr/>
        </p:nvSpPr>
        <p:spPr>
          <a:xfrm>
            <a:off x="10254872" y="2486428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2549816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0E4C2972-4F4B-4003-9FE3-95567AF7B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423" y="884360"/>
            <a:ext cx="10726616" cy="5469457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4714102-6717-43F4-930D-A67464E6D293}"/>
              </a:ext>
            </a:extLst>
          </p:cNvPr>
          <p:cNvSpPr txBox="1">
            <a:spLocks/>
          </p:cNvSpPr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5.</a:t>
            </a:r>
            <a:r>
              <a:rPr lang="zh-CN" altLang="en-US" dirty="0"/>
              <a:t>组织预答辩操作说明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C0E6165-005F-4430-B94A-E45BC36F2A7B}"/>
              </a:ext>
            </a:extLst>
          </p:cNvPr>
          <p:cNvSpPr txBox="1"/>
          <p:nvPr/>
        </p:nvSpPr>
        <p:spPr>
          <a:xfrm>
            <a:off x="2964415" y="319365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组织预答辩操作说明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B7A4B59-3EC8-448B-B752-72052BB29B71}"/>
              </a:ext>
            </a:extLst>
          </p:cNvPr>
          <p:cNvSpPr txBox="1"/>
          <p:nvPr/>
        </p:nvSpPr>
        <p:spPr>
          <a:xfrm>
            <a:off x="805961" y="1049173"/>
            <a:ext cx="4970585" cy="5121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bg1"/>
                </a:solidFill>
              </a:rPr>
              <a:t>在组织预答辩列表页点击“</a:t>
            </a:r>
            <a:r>
              <a:rPr lang="zh-CN" altLang="en-US" sz="2000" dirty="0">
                <a:solidFill>
                  <a:srgbClr val="FF0000"/>
                </a:solidFill>
              </a:rPr>
              <a:t>组织预答辩</a:t>
            </a:r>
            <a:r>
              <a:rPr lang="zh-CN" altLang="en-US" sz="2000" dirty="0">
                <a:solidFill>
                  <a:schemeClr val="bg1"/>
                </a:solidFill>
              </a:rPr>
              <a:t>”弹窗进入到组织开题答辩页面</a:t>
            </a:r>
            <a:endParaRPr lang="en-US" altLang="zh-CN" sz="20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bg1"/>
                </a:solidFill>
              </a:rPr>
              <a:t>在组织预答辩页面需要填写“</a:t>
            </a:r>
            <a:r>
              <a:rPr lang="zh-CN" altLang="en-US" sz="2000" dirty="0">
                <a:solidFill>
                  <a:srgbClr val="FF0000"/>
                </a:solidFill>
              </a:rPr>
              <a:t>组织预答辩基本信息</a:t>
            </a:r>
            <a:r>
              <a:rPr lang="zh-CN" altLang="en-US" sz="2000" dirty="0">
                <a:solidFill>
                  <a:schemeClr val="bg1"/>
                </a:solidFill>
              </a:rPr>
              <a:t>“</a:t>
            </a:r>
            <a:endParaRPr lang="en-US" altLang="zh-CN" sz="20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bg1"/>
                </a:solidFill>
              </a:rPr>
              <a:t>在“</a:t>
            </a:r>
            <a:r>
              <a:rPr lang="zh-CN" altLang="en-US" sz="2000" dirty="0">
                <a:solidFill>
                  <a:srgbClr val="FF0000"/>
                </a:solidFill>
              </a:rPr>
              <a:t>预答辩学生名单</a:t>
            </a:r>
            <a:r>
              <a:rPr lang="zh-CN" altLang="en-US" sz="2000" dirty="0">
                <a:solidFill>
                  <a:schemeClr val="bg1"/>
                </a:solidFill>
              </a:rPr>
              <a:t>”出点击“</a:t>
            </a:r>
            <a:r>
              <a:rPr lang="zh-CN" altLang="en-US" sz="2000" dirty="0">
                <a:solidFill>
                  <a:srgbClr val="FF0000"/>
                </a:solidFill>
              </a:rPr>
              <a:t>新增</a:t>
            </a:r>
            <a:r>
              <a:rPr lang="zh-CN" altLang="en-US" sz="2000" dirty="0">
                <a:solidFill>
                  <a:schemeClr val="bg1"/>
                </a:solidFill>
              </a:rPr>
              <a:t>” ，可添加参加本次预答辩的学生</a:t>
            </a:r>
            <a:r>
              <a:rPr lang="en-US" altLang="zh-CN" sz="2000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2000" dirty="0">
                <a:solidFill>
                  <a:srgbClr val="FF0000"/>
                </a:solidFill>
                <a:highlight>
                  <a:srgbClr val="FFFF00"/>
                </a:highlight>
              </a:rPr>
              <a:t>①</a:t>
            </a:r>
            <a:endParaRPr lang="en-US" altLang="zh-CN" sz="20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bg1"/>
                </a:solidFill>
              </a:rPr>
              <a:t>在“</a:t>
            </a:r>
            <a:r>
              <a:rPr lang="zh-CN" altLang="en-US" sz="2000" dirty="0">
                <a:solidFill>
                  <a:srgbClr val="FF0000"/>
                </a:solidFill>
              </a:rPr>
              <a:t>预答辩审查小组成员名单</a:t>
            </a:r>
            <a:r>
              <a:rPr lang="zh-CN" altLang="en-US" sz="2000" dirty="0">
                <a:solidFill>
                  <a:schemeClr val="bg1"/>
                </a:solidFill>
              </a:rPr>
              <a:t>”出点击“</a:t>
            </a:r>
            <a:r>
              <a:rPr lang="zh-CN" altLang="en-US" sz="2000" dirty="0">
                <a:solidFill>
                  <a:srgbClr val="FF0000"/>
                </a:solidFill>
              </a:rPr>
              <a:t>新增</a:t>
            </a:r>
            <a:r>
              <a:rPr lang="zh-CN" altLang="en-US" sz="2000" dirty="0">
                <a:solidFill>
                  <a:schemeClr val="bg1"/>
                </a:solidFill>
              </a:rPr>
              <a:t>” ，可添加参加本次预答辩的教师</a:t>
            </a:r>
            <a:r>
              <a:rPr lang="en-US" altLang="zh-CN" sz="2000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2000" dirty="0">
                <a:solidFill>
                  <a:srgbClr val="FF0000"/>
                </a:solidFill>
                <a:highlight>
                  <a:srgbClr val="FFFF00"/>
                </a:highlight>
              </a:rPr>
              <a:t>②</a:t>
            </a:r>
            <a:endParaRPr lang="en-US" altLang="zh-CN" sz="20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bg1"/>
                </a:solidFill>
              </a:rPr>
              <a:t>点击申请审核即完成本次组织预答辩创建，研究生秘书审核通过后正式生效</a:t>
            </a:r>
            <a:endParaRPr lang="en-US" altLang="zh-CN" sz="2000" dirty="0">
              <a:solidFill>
                <a:schemeClr val="bg1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376F041-8789-417C-AFF0-5014376FCB75}"/>
              </a:ext>
            </a:extLst>
          </p:cNvPr>
          <p:cNvSpPr/>
          <p:nvPr/>
        </p:nvSpPr>
        <p:spPr>
          <a:xfrm>
            <a:off x="10633799" y="2235093"/>
            <a:ext cx="615277" cy="5655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D7BC6A5-A5AA-4D27-B793-13B735B40B8B}"/>
              </a:ext>
            </a:extLst>
          </p:cNvPr>
          <p:cNvSpPr txBox="1"/>
          <p:nvPr/>
        </p:nvSpPr>
        <p:spPr>
          <a:xfrm>
            <a:off x="10720864" y="240057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7F0225D-AE8A-4C91-9D0D-C43E2225F05C}"/>
              </a:ext>
            </a:extLst>
          </p:cNvPr>
          <p:cNvSpPr/>
          <p:nvPr/>
        </p:nvSpPr>
        <p:spPr>
          <a:xfrm>
            <a:off x="10633799" y="3053497"/>
            <a:ext cx="615277" cy="5655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2F0339A-CC3F-4ADC-BD6F-DEEC4FFB1DD4}"/>
              </a:ext>
            </a:extLst>
          </p:cNvPr>
          <p:cNvSpPr txBox="1"/>
          <p:nvPr/>
        </p:nvSpPr>
        <p:spPr>
          <a:xfrm>
            <a:off x="10720864" y="3218978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1129157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AEC9196D-D3B4-4300-91DA-D5C3F1BB1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007" y="960348"/>
            <a:ext cx="10673862" cy="5397578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037475A-4C8E-4B7B-B1D7-769AC4057093}"/>
              </a:ext>
            </a:extLst>
          </p:cNvPr>
          <p:cNvSpPr txBox="1">
            <a:spLocks/>
          </p:cNvSpPr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5.</a:t>
            </a:r>
            <a:r>
              <a:rPr lang="zh-CN" altLang="en-US" dirty="0"/>
              <a:t>组织预答辩操作说明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D1B95C7-456F-4699-B19B-03DB1DDD28B2}"/>
              </a:ext>
            </a:extLst>
          </p:cNvPr>
          <p:cNvSpPr txBox="1"/>
          <p:nvPr/>
        </p:nvSpPr>
        <p:spPr>
          <a:xfrm>
            <a:off x="2964415" y="319365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组织预答辩详情说明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FCE7D68-3D2A-411E-985A-2B866D911229}"/>
              </a:ext>
            </a:extLst>
          </p:cNvPr>
          <p:cNvSpPr txBox="1"/>
          <p:nvPr/>
        </p:nvSpPr>
        <p:spPr>
          <a:xfrm>
            <a:off x="2228354" y="1824986"/>
            <a:ext cx="41460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sz="2400" dirty="0"/>
              <a:t>在“组织预答辩列表页”点击“</a:t>
            </a:r>
            <a:r>
              <a:rPr lang="zh-CN" altLang="en-US" sz="2400" dirty="0">
                <a:solidFill>
                  <a:srgbClr val="FF0000"/>
                </a:solidFill>
              </a:rPr>
              <a:t>组织预答辩编号</a:t>
            </a:r>
            <a:r>
              <a:rPr lang="zh-CN" altLang="en-US" sz="2400" dirty="0"/>
              <a:t>”即跳转到组织预答辩的详细信息页面</a:t>
            </a:r>
            <a:endParaRPr lang="en-US" altLang="zh-CN" sz="24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组织预答辩详情页面可以查看本次组织预答辩的“</a:t>
            </a:r>
            <a:r>
              <a:rPr lang="zh-CN" altLang="en-US" sz="2400" dirty="0">
                <a:solidFill>
                  <a:srgbClr val="FF0000"/>
                </a:solidFill>
              </a:rPr>
              <a:t>基本信息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” 、“</a:t>
            </a:r>
            <a:r>
              <a:rPr lang="zh-CN" altLang="en-US" sz="2400" dirty="0">
                <a:solidFill>
                  <a:srgbClr val="FF0000"/>
                </a:solidFill>
              </a:rPr>
              <a:t>参加学生信息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” 、“</a:t>
            </a:r>
            <a:r>
              <a:rPr lang="zh-CN" altLang="en-US" sz="2400" dirty="0">
                <a:solidFill>
                  <a:srgbClr val="FF0000"/>
                </a:solidFill>
              </a:rPr>
              <a:t>预答辩委员会小组成员信息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”</a:t>
            </a:r>
            <a:endParaRPr lang="en-US" altLang="zh-CN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420A02F-6D66-419F-A699-867F27BC71CC}"/>
              </a:ext>
            </a:extLst>
          </p:cNvPr>
          <p:cNvSpPr txBox="1"/>
          <p:nvPr/>
        </p:nvSpPr>
        <p:spPr>
          <a:xfrm>
            <a:off x="7020161" y="5437129"/>
            <a:ext cx="4146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在教学动态中可以查询本次组织预答辩的相关“</a:t>
            </a:r>
            <a:r>
              <a:rPr lang="zh-CN" altLang="en-US" sz="2000" dirty="0">
                <a:solidFill>
                  <a:srgbClr val="FF0000"/>
                </a:solidFill>
              </a:rPr>
              <a:t>关键节点操作信息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”</a:t>
            </a:r>
            <a:endParaRPr lang="en-US" altLang="zh-CN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718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22713" y="-2589480"/>
            <a:ext cx="6860985" cy="12039939"/>
          </a:xfrm>
          <a:prstGeom prst="rect">
            <a:avLst/>
          </a:prstGeom>
        </p:spPr>
      </p:pic>
      <p:sp>
        <p:nvSpPr>
          <p:cNvPr id="24" name="任意多边形: 形状 23"/>
          <p:cNvSpPr/>
          <p:nvPr/>
        </p:nvSpPr>
        <p:spPr>
          <a:xfrm>
            <a:off x="133235" y="0"/>
            <a:ext cx="4906192" cy="6905625"/>
          </a:xfrm>
          <a:custGeom>
            <a:avLst/>
            <a:gdLst>
              <a:gd name="connsiteX0" fmla="*/ 0 w 5862314"/>
              <a:gd name="connsiteY0" fmla="*/ 0 h 6858000"/>
              <a:gd name="connsiteX1" fmla="*/ 4963916 w 5862314"/>
              <a:gd name="connsiteY1" fmla="*/ 0 h 6858000"/>
              <a:gd name="connsiteX2" fmla="*/ 5104715 w 5862314"/>
              <a:gd name="connsiteY2" fmla="*/ 258992 h 6858000"/>
              <a:gd name="connsiteX3" fmla="*/ 5862314 w 5862314"/>
              <a:gd name="connsiteY3" fmla="*/ 3423498 h 6858000"/>
              <a:gd name="connsiteX4" fmla="*/ 5104715 w 5862314"/>
              <a:gd name="connsiteY4" fmla="*/ 6588004 h 6858000"/>
              <a:gd name="connsiteX5" fmla="*/ 4957934 w 5862314"/>
              <a:gd name="connsiteY5" fmla="*/ 6858000 h 6858000"/>
              <a:gd name="connsiteX6" fmla="*/ 0 w 586231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62314" h="6858000">
                <a:moveTo>
                  <a:pt x="0" y="0"/>
                </a:moveTo>
                <a:lnTo>
                  <a:pt x="4963916" y="0"/>
                </a:lnTo>
                <a:lnTo>
                  <a:pt x="5104715" y="258992"/>
                </a:lnTo>
                <a:cubicBezTo>
                  <a:pt x="5587870" y="1199683"/>
                  <a:pt x="5862314" y="2277693"/>
                  <a:pt x="5862314" y="3423498"/>
                </a:cubicBezTo>
                <a:cubicBezTo>
                  <a:pt x="5862314" y="4569304"/>
                  <a:pt x="5587870" y="5647313"/>
                  <a:pt x="5104715" y="6588004"/>
                </a:cubicBezTo>
                <a:lnTo>
                  <a:pt x="495793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3" name="任意多边形: 形状 22"/>
          <p:cNvSpPr/>
          <p:nvPr/>
        </p:nvSpPr>
        <p:spPr>
          <a:xfrm>
            <a:off x="290286" y="0"/>
            <a:ext cx="4544378" cy="6905624"/>
          </a:xfrm>
          <a:custGeom>
            <a:avLst/>
            <a:gdLst>
              <a:gd name="connsiteX0" fmla="*/ 0 w 5657550"/>
              <a:gd name="connsiteY0" fmla="*/ 0 h 6858000"/>
              <a:gd name="connsiteX1" fmla="*/ 4606602 w 5657550"/>
              <a:gd name="connsiteY1" fmla="*/ 0 h 6858000"/>
              <a:gd name="connsiteX2" fmla="*/ 4754327 w 5657550"/>
              <a:gd name="connsiteY2" fmla="*/ 230429 h 6858000"/>
              <a:gd name="connsiteX3" fmla="*/ 5657550 w 5657550"/>
              <a:gd name="connsiteY3" fmla="*/ 3465513 h 6858000"/>
              <a:gd name="connsiteX4" fmla="*/ 4754327 w 5657550"/>
              <a:gd name="connsiteY4" fmla="*/ 6700597 h 6858000"/>
              <a:gd name="connsiteX5" fmla="*/ 4653418 w 5657550"/>
              <a:gd name="connsiteY5" fmla="*/ 6858000 h 6858000"/>
              <a:gd name="connsiteX6" fmla="*/ 0 w 565755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57550" h="6858000">
                <a:moveTo>
                  <a:pt x="0" y="0"/>
                </a:moveTo>
                <a:lnTo>
                  <a:pt x="4606602" y="0"/>
                </a:lnTo>
                <a:lnTo>
                  <a:pt x="4754327" y="230429"/>
                </a:lnTo>
                <a:cubicBezTo>
                  <a:pt x="5327490" y="1173728"/>
                  <a:pt x="5657550" y="2281076"/>
                  <a:pt x="5657550" y="3465513"/>
                </a:cubicBezTo>
                <a:cubicBezTo>
                  <a:pt x="5657550" y="4649951"/>
                  <a:pt x="5327490" y="5757298"/>
                  <a:pt x="4754327" y="6700597"/>
                </a:cubicBezTo>
                <a:lnTo>
                  <a:pt x="465341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D87F7B1C-AB54-426F-9054-18959D87211D}"/>
              </a:ext>
            </a:extLst>
          </p:cNvPr>
          <p:cNvGrpSpPr/>
          <p:nvPr/>
        </p:nvGrpSpPr>
        <p:grpSpPr>
          <a:xfrm>
            <a:off x="2932815" y="753882"/>
            <a:ext cx="7100640" cy="692425"/>
            <a:chOff x="3447165" y="1141166"/>
            <a:chExt cx="7100640" cy="692425"/>
          </a:xfrm>
        </p:grpSpPr>
        <p:sp>
          <p:nvSpPr>
            <p:cNvPr id="75" name="文本框 74"/>
            <p:cNvSpPr txBox="1"/>
            <p:nvPr/>
          </p:nvSpPr>
          <p:spPr>
            <a:xfrm>
              <a:off x="6348512" y="1194991"/>
              <a:ext cx="41992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系统登录操作说明</a:t>
              </a:r>
            </a:p>
          </p:txBody>
        </p:sp>
        <p:sp>
          <p:nvSpPr>
            <p:cNvPr id="4" name="矩形: 圆角 3"/>
            <p:cNvSpPr/>
            <p:nvPr/>
          </p:nvSpPr>
          <p:spPr>
            <a:xfrm>
              <a:off x="3447165" y="1141166"/>
              <a:ext cx="2701517" cy="6924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sz="2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2800" dirty="0"/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71502097-2F8F-4292-B4A7-293ECC91A042}"/>
              </a:ext>
            </a:extLst>
          </p:cNvPr>
          <p:cNvGrpSpPr/>
          <p:nvPr/>
        </p:nvGrpSpPr>
        <p:grpSpPr>
          <a:xfrm>
            <a:off x="3573549" y="1663899"/>
            <a:ext cx="7096492" cy="692425"/>
            <a:chOff x="3451312" y="2253833"/>
            <a:chExt cx="7096492" cy="692425"/>
          </a:xfrm>
        </p:grpSpPr>
        <p:sp>
          <p:nvSpPr>
            <p:cNvPr id="76" name="文本框 75"/>
            <p:cNvSpPr txBox="1"/>
            <p:nvPr/>
          </p:nvSpPr>
          <p:spPr>
            <a:xfrm>
              <a:off x="6348511" y="2307658"/>
              <a:ext cx="41992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个人相关信息说明</a:t>
              </a:r>
            </a:p>
          </p:txBody>
        </p:sp>
        <p:sp>
          <p:nvSpPr>
            <p:cNvPr id="39" name="矩形: 圆角 38"/>
            <p:cNvSpPr/>
            <p:nvPr/>
          </p:nvSpPr>
          <p:spPr>
            <a:xfrm>
              <a:off x="3451312" y="2253833"/>
              <a:ext cx="2701517" cy="6924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sz="28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2800" dirty="0"/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BB917C39-1422-44E6-8F80-8585F47AF2B0}"/>
              </a:ext>
            </a:extLst>
          </p:cNvPr>
          <p:cNvGrpSpPr/>
          <p:nvPr/>
        </p:nvGrpSpPr>
        <p:grpSpPr>
          <a:xfrm>
            <a:off x="4149392" y="3483933"/>
            <a:ext cx="7497060" cy="692425"/>
            <a:chOff x="3447165" y="3330815"/>
            <a:chExt cx="7497060" cy="692425"/>
          </a:xfrm>
        </p:grpSpPr>
        <p:sp>
          <p:nvSpPr>
            <p:cNvPr id="77" name="文本框 76"/>
            <p:cNvSpPr txBox="1"/>
            <p:nvPr/>
          </p:nvSpPr>
          <p:spPr>
            <a:xfrm>
              <a:off x="6348511" y="3382271"/>
              <a:ext cx="45957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培养环节申报操作说明</a:t>
              </a:r>
            </a:p>
          </p:txBody>
        </p:sp>
        <p:sp>
          <p:nvSpPr>
            <p:cNvPr id="40" name="矩形: 圆角 39"/>
            <p:cNvSpPr/>
            <p:nvPr/>
          </p:nvSpPr>
          <p:spPr>
            <a:xfrm>
              <a:off x="3447165" y="3330815"/>
              <a:ext cx="2701517" cy="6924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sz="2800" b="1" dirty="0">
                  <a:latin typeface="+mj-ea"/>
                  <a:ea typeface="+mj-ea"/>
                </a:rPr>
                <a:t>04</a:t>
              </a:r>
              <a:endParaRPr lang="zh-CN" altLang="en-US" sz="2800" b="1" dirty="0">
                <a:latin typeface="+mj-ea"/>
                <a:ea typeface="+mj-ea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849539" y="3235173"/>
            <a:ext cx="2477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Arial Black" panose="020B0A04020102020204" pitchFamily="34" charset="0"/>
              </a:rPr>
              <a:t>CONTENT</a:t>
            </a:r>
            <a:endParaRPr lang="zh-CN" altLang="en-US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69603" y="872439"/>
            <a:ext cx="235078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</a:p>
        </p:txBody>
      </p:sp>
      <p:sp>
        <p:nvSpPr>
          <p:cNvPr id="10" name="矩形 9"/>
          <p:cNvSpPr/>
          <p:nvPr/>
        </p:nvSpPr>
        <p:spPr>
          <a:xfrm rot="10800000">
            <a:off x="2193569" y="401756"/>
            <a:ext cx="1587889" cy="621708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90145" y="424425"/>
            <a:ext cx="1697123" cy="621708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1319F340-875D-4D2A-AC87-08768B62037F}"/>
              </a:ext>
            </a:extLst>
          </p:cNvPr>
          <p:cNvGrpSpPr/>
          <p:nvPr/>
        </p:nvGrpSpPr>
        <p:grpSpPr>
          <a:xfrm>
            <a:off x="3573549" y="4393950"/>
            <a:ext cx="7736545" cy="692425"/>
            <a:chOff x="3483905" y="4553728"/>
            <a:chExt cx="7736545" cy="692425"/>
          </a:xfrm>
        </p:grpSpPr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5FEEBCBE-CF6C-47E8-9B29-1A1E93B6E818}"/>
                </a:ext>
              </a:extLst>
            </p:cNvPr>
            <p:cNvSpPr txBox="1"/>
            <p:nvPr/>
          </p:nvSpPr>
          <p:spPr>
            <a:xfrm>
              <a:off x="6385251" y="4605184"/>
              <a:ext cx="48351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申请答辩秘书操作说明</a:t>
              </a: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85CF226A-A547-4463-BF5F-AEB0563AED3E}"/>
                </a:ext>
              </a:extLst>
            </p:cNvPr>
            <p:cNvSpPr/>
            <p:nvPr/>
          </p:nvSpPr>
          <p:spPr>
            <a:xfrm>
              <a:off x="3483905" y="4553728"/>
              <a:ext cx="2701517" cy="6924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sz="2800" b="1" dirty="0">
                  <a:latin typeface="+mj-ea"/>
                  <a:ea typeface="+mj-ea"/>
                </a:rPr>
                <a:t>05</a:t>
              </a:r>
              <a:endParaRPr lang="zh-CN" altLang="en-US" sz="2800" b="1" dirty="0">
                <a:latin typeface="+mj-ea"/>
                <a:ea typeface="+mj-ea"/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E42784BC-E0CA-429A-AC49-46F6C0D9CA43}"/>
              </a:ext>
            </a:extLst>
          </p:cNvPr>
          <p:cNvGrpSpPr/>
          <p:nvPr/>
        </p:nvGrpSpPr>
        <p:grpSpPr>
          <a:xfrm>
            <a:off x="2932815" y="5303966"/>
            <a:ext cx="8229165" cy="692425"/>
            <a:chOff x="3483905" y="4553728"/>
            <a:chExt cx="8229165" cy="692425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DDC15548-EA5D-45AE-BA28-061A46001565}"/>
                </a:ext>
              </a:extLst>
            </p:cNvPr>
            <p:cNvSpPr txBox="1"/>
            <p:nvPr/>
          </p:nvSpPr>
          <p:spPr>
            <a:xfrm>
              <a:off x="6385251" y="4605184"/>
              <a:ext cx="53278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答辩秘书录入结果操作说明</a:t>
              </a:r>
            </a:p>
          </p:txBody>
        </p:sp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658B76D4-63B3-40D1-AF78-C2E0E1DB0BF5}"/>
                </a:ext>
              </a:extLst>
            </p:cNvPr>
            <p:cNvSpPr/>
            <p:nvPr/>
          </p:nvSpPr>
          <p:spPr>
            <a:xfrm>
              <a:off x="3483905" y="4553728"/>
              <a:ext cx="2701517" cy="6924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sz="2800" b="1" dirty="0">
                  <a:latin typeface="+mj-ea"/>
                  <a:ea typeface="+mj-ea"/>
                </a:rPr>
                <a:t>06</a:t>
              </a:r>
              <a:endParaRPr lang="zh-CN" altLang="en-US" sz="2800" b="1" dirty="0">
                <a:latin typeface="+mj-ea"/>
                <a:ea typeface="+mj-ea"/>
              </a:endParaRP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2D9EEC1E-272A-46F8-BD29-2D3DB040706B}"/>
              </a:ext>
            </a:extLst>
          </p:cNvPr>
          <p:cNvGrpSpPr/>
          <p:nvPr/>
        </p:nvGrpSpPr>
        <p:grpSpPr>
          <a:xfrm>
            <a:off x="4149392" y="2573916"/>
            <a:ext cx="7736545" cy="692425"/>
            <a:chOff x="3447165" y="3330815"/>
            <a:chExt cx="7736545" cy="692425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04423051-40F0-47A9-BFA7-0536D7866134}"/>
                </a:ext>
              </a:extLst>
            </p:cNvPr>
            <p:cNvSpPr txBox="1"/>
            <p:nvPr/>
          </p:nvSpPr>
          <p:spPr>
            <a:xfrm>
              <a:off x="6348511" y="3382271"/>
              <a:ext cx="48351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培养环节功能及流程说明</a:t>
              </a:r>
            </a:p>
          </p:txBody>
        </p:sp>
        <p:sp>
          <p:nvSpPr>
            <p:cNvPr id="29" name="矩形: 圆角 28">
              <a:extLst>
                <a:ext uri="{FF2B5EF4-FFF2-40B4-BE49-F238E27FC236}">
                  <a16:creationId xmlns:a16="http://schemas.microsoft.com/office/drawing/2014/main" id="{949EF7E2-65CC-4FCC-834F-8EC912BEC8CE}"/>
                </a:ext>
              </a:extLst>
            </p:cNvPr>
            <p:cNvSpPr/>
            <p:nvPr/>
          </p:nvSpPr>
          <p:spPr>
            <a:xfrm>
              <a:off x="3447165" y="3330815"/>
              <a:ext cx="2701517" cy="6924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sz="2800" b="1" dirty="0">
                  <a:latin typeface="+mj-ea"/>
                  <a:ea typeface="+mj-ea"/>
                </a:rPr>
                <a:t>03</a:t>
              </a:r>
              <a:endParaRPr lang="zh-CN" altLang="en-US" sz="2800" b="1" dirty="0"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2709960" y="3733038"/>
            <a:ext cx="67720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答辩秘书录入结果操作说明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26" name="组合 25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800" b="1" dirty="0">
                    <a:solidFill>
                      <a:srgbClr val="353D4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魂心" panose="02000009000000000000" pitchFamily="1" charset="-128"/>
                  </a:rPr>
                  <a:t>06</a:t>
                </a:r>
                <a:endParaRPr lang="zh-CN" altLang="en-US" sz="4800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魂心" panose="02000009000000000000" pitchFamily="1" charset="-128"/>
                </a:endParaRPr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7476823">
                <a:off x="62930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8" name="任意多边形: 形状 17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03960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F5F5E538-D3EB-4281-9564-750E7BCA4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861" y="916469"/>
            <a:ext cx="10656277" cy="5454039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223AAEF-E0D4-49AA-8185-D7426F861B83}"/>
              </a:ext>
            </a:extLst>
          </p:cNvPr>
          <p:cNvSpPr txBox="1">
            <a:spLocks/>
          </p:cNvSpPr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6.</a:t>
            </a:r>
            <a:r>
              <a:rPr lang="zh-CN" altLang="en-US" dirty="0"/>
              <a:t>预答辩结果录入操作说明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C05F4CE-24F1-49AE-AB34-FAEFB01020ED}"/>
              </a:ext>
            </a:extLst>
          </p:cNvPr>
          <p:cNvSpPr txBox="1"/>
          <p:nvPr/>
        </p:nvSpPr>
        <p:spPr>
          <a:xfrm>
            <a:off x="2964415" y="319365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预答辩结果录入列表说明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4015123-8D77-4260-9AC7-091FB5CCF502}"/>
              </a:ext>
            </a:extLst>
          </p:cNvPr>
          <p:cNvSpPr txBox="1"/>
          <p:nvPr/>
        </p:nvSpPr>
        <p:spPr>
          <a:xfrm>
            <a:off x="2052508" y="3979102"/>
            <a:ext cx="92719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sz="2400" dirty="0"/>
              <a:t>在导航树点击点击“</a:t>
            </a:r>
            <a:r>
              <a:rPr lang="zh-CN" altLang="en-US" sz="2400" dirty="0">
                <a:solidFill>
                  <a:srgbClr val="FF0000"/>
                </a:solidFill>
              </a:rPr>
              <a:t>预答辩结果录入</a:t>
            </a:r>
            <a:r>
              <a:rPr lang="zh-CN" altLang="en-US" sz="2400" dirty="0"/>
              <a:t>”即跳转到预答辩结果录入列表页面</a:t>
            </a:r>
            <a:endParaRPr lang="en-US" altLang="zh-CN" sz="24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在预答辩结果录入列表页面点击，结果录入，即弹窗显示，结果录入操作页面</a:t>
            </a:r>
            <a:r>
              <a:rPr lang="en-US" altLang="zh-CN" sz="2400" dirty="0">
                <a:solidFill>
                  <a:srgbClr val="FF0000"/>
                </a:solidFill>
                <a:highlight>
                  <a:srgbClr val="FFFF00"/>
                </a:highlight>
              </a:rPr>
              <a:t>—①</a:t>
            </a:r>
          </a:p>
          <a:p>
            <a:r>
              <a:rPr lang="zh-CN" altLang="en-US" sz="2400" dirty="0">
                <a:solidFill>
                  <a:srgbClr val="FF0000"/>
                </a:solidFill>
              </a:rPr>
              <a:t>说明：依据预答辩的发起者即为组织预答辩的答辩秘书角色，同时负责本次组织预答辩的结果录入</a:t>
            </a:r>
            <a:endParaRPr lang="en-US" altLang="zh-CN" sz="2400" dirty="0">
              <a:solidFill>
                <a:srgbClr val="FF0000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6DDAF20-DF9E-4EBB-9784-D7376217DB51}"/>
              </a:ext>
            </a:extLst>
          </p:cNvPr>
          <p:cNvSpPr/>
          <p:nvPr/>
        </p:nvSpPr>
        <p:spPr>
          <a:xfrm>
            <a:off x="10634663" y="2313307"/>
            <a:ext cx="689829" cy="134429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3F5ABBC-315C-4A81-B06A-A7449485F390}"/>
              </a:ext>
            </a:extLst>
          </p:cNvPr>
          <p:cNvSpPr txBox="1"/>
          <p:nvPr/>
        </p:nvSpPr>
        <p:spPr>
          <a:xfrm>
            <a:off x="10788396" y="2313307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①</a:t>
            </a:r>
          </a:p>
        </p:txBody>
      </p:sp>
    </p:spTree>
    <p:extLst>
      <p:ext uri="{BB962C8B-B14F-4D97-AF65-F5344CB8AC3E}">
        <p14:creationId xmlns:p14="http://schemas.microsoft.com/office/powerpoint/2010/main" val="2475841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F6CD090-D1C1-FAE2-4577-E1CFF13A8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691" y="927197"/>
            <a:ext cx="10726615" cy="5447109"/>
          </a:xfrm>
          <a:prstGeom prst="rect">
            <a:avLst/>
          </a:prstGeom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18434CF-1879-4089-A44B-10F434120E12}"/>
              </a:ext>
            </a:extLst>
          </p:cNvPr>
          <p:cNvSpPr txBox="1">
            <a:spLocks/>
          </p:cNvSpPr>
          <p:nvPr/>
        </p:nvSpPr>
        <p:spPr>
          <a:xfrm>
            <a:off x="5534025" y="184150"/>
            <a:ext cx="6591300" cy="63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dirty="0"/>
              <a:t>6.</a:t>
            </a:r>
            <a:r>
              <a:rPr lang="zh-CN" altLang="en-US" dirty="0"/>
              <a:t>预答辩结果录入操作说明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4B2E46B-7868-4C4B-B15C-F1BEA2454CB7}"/>
              </a:ext>
            </a:extLst>
          </p:cNvPr>
          <p:cNvSpPr txBox="1"/>
          <p:nvPr/>
        </p:nvSpPr>
        <p:spPr>
          <a:xfrm>
            <a:off x="2964415" y="319365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预答辩结果录入操作说明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D7920CC-3772-4E8B-A32F-D99F35484F1E}"/>
              </a:ext>
            </a:extLst>
          </p:cNvPr>
          <p:cNvSpPr txBox="1"/>
          <p:nvPr/>
        </p:nvSpPr>
        <p:spPr>
          <a:xfrm>
            <a:off x="1223903" y="1907118"/>
            <a:ext cx="58063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sz="2400" dirty="0"/>
              <a:t>在“预答辩结果录入”页面点击“结果录入”会弹出“预答辩结果录入”页面，详情见右侧，其中“</a:t>
            </a:r>
            <a:r>
              <a:rPr lang="zh-CN" altLang="en-US" sz="2400" dirty="0">
                <a:highlight>
                  <a:srgbClr val="FF0000"/>
                </a:highlight>
              </a:rPr>
              <a:t>论文附件</a:t>
            </a:r>
            <a:r>
              <a:rPr lang="zh-CN" altLang="en-US" sz="2400" dirty="0"/>
              <a:t>”可以点击在线浏览或下载到本地</a:t>
            </a:r>
            <a:r>
              <a:rPr lang="en-US" altLang="zh-CN" sz="2400" dirty="0">
                <a:highlight>
                  <a:srgbClr val="FFFF00"/>
                </a:highlight>
              </a:rPr>
              <a:t>—①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2400" dirty="0"/>
              <a:t>结果录入需要填写“预答辩委员会提出的问题与建议”、选择“审查结论”</a:t>
            </a:r>
            <a:r>
              <a:rPr lang="en-US" altLang="zh-CN" sz="2400" dirty="0">
                <a:highlight>
                  <a:srgbClr val="FFFF00"/>
                </a:highlight>
              </a:rPr>
              <a:t> —②</a:t>
            </a:r>
            <a:endParaRPr lang="en-US" altLang="zh-CN" sz="2400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sz="2400" dirty="0"/>
              <a:t>完成信息填写后，可以进行申请审核或保存草稿</a:t>
            </a:r>
            <a:r>
              <a:rPr lang="en-US" altLang="zh-CN" sz="2400" dirty="0">
                <a:highlight>
                  <a:srgbClr val="FFFF00"/>
                </a:highlight>
              </a:rPr>
              <a:t>—③</a:t>
            </a:r>
            <a:endParaRPr lang="en-US" altLang="zh-CN" sz="2400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5BC26BD-358E-4502-B7C8-71022DA1E42E}"/>
              </a:ext>
            </a:extLst>
          </p:cNvPr>
          <p:cNvSpPr/>
          <p:nvPr/>
        </p:nvSpPr>
        <p:spPr>
          <a:xfrm>
            <a:off x="6545388" y="5789508"/>
            <a:ext cx="1341120" cy="5561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87AA990-F7A1-4CC2-84B3-8B5B3A98BC62}"/>
              </a:ext>
            </a:extLst>
          </p:cNvPr>
          <p:cNvSpPr txBox="1"/>
          <p:nvPr/>
        </p:nvSpPr>
        <p:spPr>
          <a:xfrm>
            <a:off x="9637576" y="2040709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3C56DC1-12D9-481A-B940-A2617CBB05E2}"/>
              </a:ext>
            </a:extLst>
          </p:cNvPr>
          <p:cNvSpPr txBox="1"/>
          <p:nvPr/>
        </p:nvSpPr>
        <p:spPr>
          <a:xfrm>
            <a:off x="7008199" y="577563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③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ED2C5D3-8066-46A2-B8C0-52BFB8BA14F6}"/>
              </a:ext>
            </a:extLst>
          </p:cNvPr>
          <p:cNvSpPr/>
          <p:nvPr/>
        </p:nvSpPr>
        <p:spPr>
          <a:xfrm>
            <a:off x="7286625" y="3276600"/>
            <a:ext cx="4057650" cy="10393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3A81F39-8F3A-4F3F-833E-4359C7220974}"/>
              </a:ext>
            </a:extLst>
          </p:cNvPr>
          <p:cNvSpPr/>
          <p:nvPr/>
        </p:nvSpPr>
        <p:spPr>
          <a:xfrm>
            <a:off x="7215948" y="1461737"/>
            <a:ext cx="4057650" cy="16141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013A2EF5-A238-44B4-82E2-67CA81586B3D}"/>
              </a:ext>
            </a:extLst>
          </p:cNvPr>
          <p:cNvSpPr txBox="1"/>
          <p:nvPr/>
        </p:nvSpPr>
        <p:spPr>
          <a:xfrm>
            <a:off x="9935093" y="3329699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19276428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962617" y="3100526"/>
            <a:ext cx="206819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 b="1" dirty="0">
                <a:solidFill>
                  <a:schemeClr val="bg1">
                    <a:lumMod val="95000"/>
                  </a:schemeClr>
                </a:solidFill>
              </a:rPr>
              <a:t>谢 谢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262066" y="3733038"/>
            <a:ext cx="5257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系统登录操作说明</a:t>
            </a:r>
          </a:p>
          <a:p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26" name="组合 25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800" b="1" dirty="0">
                    <a:solidFill>
                      <a:srgbClr val="353D4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魂心" panose="02000009000000000000" pitchFamily="1" charset="-128"/>
                  </a:rPr>
                  <a:t>01</a:t>
                </a:r>
                <a:endParaRPr lang="zh-CN" altLang="en-US" sz="4800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魂心" panose="02000009000000000000" pitchFamily="1" charset="-128"/>
                </a:endParaRPr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7476823">
                <a:off x="62930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8" name="任意多边形: 形状 17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5534025" y="184150"/>
            <a:ext cx="6591300" cy="639763"/>
          </a:xfrm>
        </p:spPr>
        <p:txBody>
          <a:bodyPr/>
          <a:lstStyle/>
          <a:p>
            <a:pPr algn="r"/>
            <a:r>
              <a:rPr lang="en-US" altLang="zh-CN" dirty="0"/>
              <a:t>1.</a:t>
            </a:r>
            <a:r>
              <a:rPr lang="zh-CN" altLang="en-US" dirty="0"/>
              <a:t>系统登录操作说明</a:t>
            </a:r>
          </a:p>
        </p:txBody>
      </p:sp>
      <p:sp>
        <p:nvSpPr>
          <p:cNvPr id="42" name="灯片编号占位符 81"/>
          <p:cNvSpPr txBox="1"/>
          <p:nvPr/>
        </p:nvSpPr>
        <p:spPr>
          <a:xfrm>
            <a:off x="-6350" y="6551613"/>
            <a:ext cx="442913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1AEF31B-DC52-4B27-8090-6BE12F3DF098}" type="slidenum">
              <a:rPr lang="zh-CN" altLang="en-US" sz="1100" smtClean="0">
                <a:solidFill>
                  <a:schemeClr val="bg2">
                    <a:lumMod val="75000"/>
                  </a:schemeClr>
                </a:solidFill>
                <a:latin typeface="苹方 常规" panose="020B0300000000000000" pitchFamily="34" charset="-122"/>
                <a:ea typeface="苹方 常规" panose="020B0300000000000000" pitchFamily="34" charset="-122"/>
              </a:rPr>
              <a:t>4</a:t>
            </a:fld>
            <a:endParaRPr lang="zh-CN" altLang="en-US" sz="1100" dirty="0">
              <a:solidFill>
                <a:schemeClr val="bg2">
                  <a:lumMod val="75000"/>
                </a:schemeClr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169134" y="1103086"/>
            <a:ext cx="16802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+mn-ea"/>
              </a:rPr>
              <a:t>1.</a:t>
            </a:r>
            <a:r>
              <a:rPr lang="zh-CN" altLang="en-US" sz="2000" dirty="0">
                <a:latin typeface="+mn-ea"/>
              </a:rPr>
              <a:t>登录地址：</a:t>
            </a:r>
            <a:endParaRPr lang="zh-CN" altLang="en-US" sz="2000" u="sng" dirty="0">
              <a:latin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7169134" y="3952743"/>
            <a:ext cx="21932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+mn-ea"/>
              </a:rPr>
              <a:t>2.</a:t>
            </a:r>
            <a:r>
              <a:rPr lang="zh-CN" altLang="en-US" sz="2000" dirty="0">
                <a:latin typeface="+mn-ea"/>
              </a:rPr>
              <a:t>登录账号和密码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7516586" y="4383437"/>
            <a:ext cx="3012363" cy="8790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账号：学生学号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密码：统一身份认证密码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7516586" y="1599312"/>
            <a:ext cx="4675414" cy="129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建议使用“谷歌浏览器”或</a:t>
            </a:r>
            <a:r>
              <a:rPr lang="en-US" altLang="zh-CN" dirty="0"/>
              <a:t>WIN10</a:t>
            </a:r>
            <a:r>
              <a:rPr lang="zh-CN" altLang="en-US" dirty="0"/>
              <a:t>自带的“</a:t>
            </a:r>
            <a:r>
              <a:rPr lang="en-US" altLang="zh-CN" dirty="0"/>
              <a:t>Microsoft Edge</a:t>
            </a:r>
            <a:r>
              <a:rPr lang="zh-CN" altLang="en-US" dirty="0"/>
              <a:t>”浏览器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“谷歌浏览器”建议下载地址：“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8718550" y="1106752"/>
            <a:ext cx="3609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u="sng" dirty="0">
                <a:solidFill>
                  <a:srgbClr val="0000FF"/>
                </a:solidFill>
              </a:rPr>
              <a:t>http://py.nenu.edu.cn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8069671" y="2921943"/>
            <a:ext cx="41223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u="sng" dirty="0">
                <a:solidFill>
                  <a:srgbClr val="0000FF"/>
                </a:solidFill>
                <a:hlinkClick r:id="rId2"/>
              </a:rPr>
              <a:t>“ </a:t>
            </a:r>
            <a:r>
              <a:rPr lang="en-US" altLang="zh-CN" u="sng" dirty="0">
                <a:solidFill>
                  <a:srgbClr val="0000FF"/>
                </a:solidFill>
                <a:hlinkClick r:id="rId2"/>
              </a:rPr>
              <a:t>https://www.google.cn/intl/zh-CN/chrome/</a:t>
            </a:r>
            <a:r>
              <a:rPr lang="zh-CN" altLang="en-US" u="sng" dirty="0">
                <a:solidFill>
                  <a:srgbClr val="0000FF"/>
                </a:solidFill>
                <a:hlinkClick r:id="rId2"/>
              </a:rPr>
              <a:t>”</a:t>
            </a:r>
            <a:endParaRPr lang="zh-CN" altLang="en-US" u="sng" dirty="0">
              <a:solidFill>
                <a:srgbClr val="0000FF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E934964-08E0-4AFB-A2A2-B0D452016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68" y="1166843"/>
            <a:ext cx="6915150" cy="494347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262066" y="3733038"/>
            <a:ext cx="5257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个人相关信息说明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26" name="组合 25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800" b="1" dirty="0">
                    <a:solidFill>
                      <a:srgbClr val="353D4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魂心" panose="02000009000000000000" pitchFamily="1" charset="-128"/>
                  </a:rPr>
                  <a:t>02</a:t>
                </a:r>
                <a:endParaRPr lang="zh-CN" altLang="en-US" sz="4800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魂心" panose="02000009000000000000" pitchFamily="1" charset="-128"/>
                </a:endParaRPr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7476823">
                <a:off x="62930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8" name="任意多边形: 形状 17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B0A44F0-3F45-457A-A24D-80B40A3BE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7750"/>
            <a:ext cx="7882990" cy="3079293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81" b="31772"/>
          <a:stretch>
            <a:fillRect/>
          </a:stretch>
        </p:blipFill>
        <p:spPr>
          <a:xfrm>
            <a:off x="10676226" y="6505575"/>
            <a:ext cx="1449099" cy="249571"/>
          </a:xfrm>
          <a:prstGeom prst="rect">
            <a:avLst/>
          </a:prstGeom>
        </p:spPr>
      </p:pic>
      <p:sp>
        <p:nvSpPr>
          <p:cNvPr id="42" name="灯片编号占位符 81"/>
          <p:cNvSpPr txBox="1"/>
          <p:nvPr/>
        </p:nvSpPr>
        <p:spPr>
          <a:xfrm>
            <a:off x="-6350" y="6551613"/>
            <a:ext cx="442913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1AEF31B-DC52-4B27-8090-6BE12F3DF098}" type="slidenum">
              <a:rPr lang="zh-CN" altLang="en-US" sz="1100" smtClean="0">
                <a:solidFill>
                  <a:schemeClr val="bg2">
                    <a:lumMod val="75000"/>
                  </a:schemeClr>
                </a:solidFill>
                <a:latin typeface="苹方 常规" panose="020B0300000000000000" pitchFamily="34" charset="-122"/>
                <a:ea typeface="苹方 常规" panose="020B0300000000000000" pitchFamily="34" charset="-122"/>
              </a:rPr>
              <a:t>6</a:t>
            </a:fld>
            <a:endParaRPr lang="zh-CN" altLang="en-US" sz="1100" dirty="0">
              <a:solidFill>
                <a:schemeClr val="bg2">
                  <a:lumMod val="75000"/>
                </a:schemeClr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7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5534025" y="184150"/>
            <a:ext cx="6591300" cy="639763"/>
          </a:xfrm>
        </p:spPr>
        <p:txBody>
          <a:bodyPr/>
          <a:lstStyle/>
          <a:p>
            <a:pPr algn="r"/>
            <a:r>
              <a:rPr lang="en-US" altLang="zh-CN" dirty="0"/>
              <a:t>2.</a:t>
            </a:r>
            <a:r>
              <a:rPr lang="zh-CN" altLang="en-US" dirty="0"/>
              <a:t>个人相关信息说明</a:t>
            </a:r>
          </a:p>
        </p:txBody>
      </p:sp>
      <p:sp>
        <p:nvSpPr>
          <p:cNvPr id="74" name="文本框 73"/>
          <p:cNvSpPr txBox="1"/>
          <p:nvPr/>
        </p:nvSpPr>
        <p:spPr>
          <a:xfrm>
            <a:off x="8004970" y="938511"/>
            <a:ext cx="39719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系统登录后会自动打开“基本信息页面”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基本信息页顶部显示“学生头像”、“姓名”、“性别” 、“研究生类别”、“学号”，其中头像可以进行编辑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在基本信息页面中有两个标签页：“基础信息”和“我的导师”信息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①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个人基础信息显示：“姓名”、“学号”、“性别”、“出生日期”、“证件号码”、“民族”、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215105" y="4877663"/>
            <a:ext cx="119768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zh-CN" altLang="en-US" dirty="0"/>
              <a:t>教学动态信息展示不同维度教学动态数据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</a:rPr>
              <a:t>—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③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 startAt="5"/>
            </a:pPr>
            <a:endParaRPr lang="zh-CN" altLang="en-US" sz="18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 startAt="5"/>
            </a:pPr>
            <a:r>
              <a:rPr lang="zh-CN" altLang="en-US" dirty="0"/>
              <a:t>教学动态展示：针对当前学生的所有信息操作内容，展示形式为：操作人姓名、操作人角色、操作项目、操作时间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2964415" y="319365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基础信息展示内容说明</a:t>
            </a:r>
          </a:p>
        </p:txBody>
      </p:sp>
      <p:sp>
        <p:nvSpPr>
          <p:cNvPr id="2" name="矩形 1"/>
          <p:cNvSpPr/>
          <p:nvPr/>
        </p:nvSpPr>
        <p:spPr>
          <a:xfrm>
            <a:off x="1076325" y="1674495"/>
            <a:ext cx="2873375" cy="4476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405961" y="166142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11" name="矩形 10"/>
          <p:cNvSpPr/>
          <p:nvPr/>
        </p:nvSpPr>
        <p:spPr>
          <a:xfrm>
            <a:off x="1076325" y="2147314"/>
            <a:ext cx="3298825" cy="14047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488413" y="2189284"/>
            <a:ext cx="3246437" cy="18779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3457257" y="254470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857682" y="268411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③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BFA3D955-3063-43F2-97C1-96AF2E64F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66" y="955104"/>
            <a:ext cx="8486783" cy="3707431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50800" dir="2700000" algn="ctr" rotWithShape="0">
              <a:srgbClr val="FF0000"/>
            </a:outerShdw>
          </a:effectLst>
        </p:spPr>
      </p:pic>
      <p:sp>
        <p:nvSpPr>
          <p:cNvPr id="3" name="文本占位符 2"/>
          <p:cNvSpPr>
            <a:spLocks noGrp="1"/>
          </p:cNvSpPr>
          <p:nvPr>
            <p:ph type="body" sz="quarter" idx="13"/>
          </p:nvPr>
        </p:nvSpPr>
        <p:spPr>
          <a:xfrm>
            <a:off x="5534025" y="184150"/>
            <a:ext cx="6591300" cy="639763"/>
          </a:xfrm>
        </p:spPr>
        <p:txBody>
          <a:bodyPr/>
          <a:lstStyle/>
          <a:p>
            <a:pPr algn="r"/>
            <a:r>
              <a:rPr lang="en-US" altLang="zh-CN" dirty="0"/>
              <a:t>2.</a:t>
            </a:r>
            <a:r>
              <a:rPr lang="zh-CN" altLang="en-US" dirty="0"/>
              <a:t>个人相关信息说明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964415" y="319365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我的导师信息展示内容说明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8606808" y="959129"/>
            <a:ext cx="351851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点击“我的导师”标签页显示我的导师信息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我的导师展示：</a:t>
            </a:r>
            <a:r>
              <a:rPr lang="zh-CN" altLang="en-US" sz="1800" dirty="0">
                <a:solidFill>
                  <a:srgbClr val="FF0000"/>
                </a:solidFill>
              </a:rPr>
              <a:t> 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①</a:t>
            </a:r>
            <a:r>
              <a:rPr lang="zh-CN" altLang="en-US" dirty="0"/>
              <a:t>“基本信息” 、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 ②</a:t>
            </a:r>
            <a:r>
              <a:rPr lang="zh-CN" altLang="en-US" dirty="0"/>
              <a:t>“联系信息” 、</a:t>
            </a:r>
            <a:r>
              <a:rPr lang="zh-CN" altLang="en-US" sz="1800" dirty="0">
                <a:solidFill>
                  <a:srgbClr val="FF0000"/>
                </a:solidFill>
              </a:rPr>
              <a:t> 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③</a:t>
            </a:r>
            <a:r>
              <a:rPr lang="zh-CN" altLang="en-US" dirty="0"/>
              <a:t>“学术研究生招生专业信息” 和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④</a:t>
            </a:r>
            <a:r>
              <a:rPr lang="zh-CN" altLang="en-US" dirty="0"/>
              <a:t>“专业学位招生专业信息”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基本信息包括：“姓名”、“工号”、“性别”、“民族”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</a:rPr>
              <a:t>— 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①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联系信息包括：“手机号码”、“邮箱地址”、“通信地址”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</a:rPr>
              <a:t>— 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②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学术研究生招生专业包括第一专业和第二专业，分别包含“第一学科” 和“第二学科”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</a:rPr>
              <a:t>— 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③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>
              <a:buFont typeface="+mj-lt"/>
              <a:buAutoNum type="arabicPeriod"/>
            </a:pPr>
            <a:endParaRPr lang="en-US" altLang="zh-CN" dirty="0"/>
          </a:p>
        </p:txBody>
      </p:sp>
      <p:sp>
        <p:nvSpPr>
          <p:cNvPr id="2" name="矩形 1"/>
          <p:cNvSpPr/>
          <p:nvPr/>
        </p:nvSpPr>
        <p:spPr>
          <a:xfrm>
            <a:off x="1270000" y="2353152"/>
            <a:ext cx="3477260" cy="9723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270000" y="3460712"/>
            <a:ext cx="3477260" cy="8458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895850" y="2353152"/>
            <a:ext cx="3534410" cy="7913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4895850" y="3298786"/>
            <a:ext cx="3534410" cy="7913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702992" y="252709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702992" y="3529698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7872956" y="2366388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③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888693" y="3298786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④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19087" y="5586388"/>
            <a:ext cx="112347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专业学位招生专业包括“第一招生专业” 和“第二招生专业” ，分别包含“专业学位名称” 和“专业领域名称”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</a:rPr>
              <a:t>— </a:t>
            </a:r>
            <a:r>
              <a:rPr lang="zh-CN" altLang="en-US" sz="1800" dirty="0">
                <a:solidFill>
                  <a:srgbClr val="FF0000"/>
                </a:solidFill>
                <a:highlight>
                  <a:srgbClr val="FFFF00"/>
                </a:highlight>
              </a:rPr>
              <a:t>④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3057721" y="3733038"/>
            <a:ext cx="60765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培养环节功能及流程说明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5021135" y="1370876"/>
            <a:ext cx="1777325" cy="2003674"/>
            <a:chOff x="4831189" y="1516856"/>
            <a:chExt cx="1777325" cy="2003674"/>
          </a:xfrm>
        </p:grpSpPr>
        <p:grpSp>
          <p:nvGrpSpPr>
            <p:cNvPr id="26" name="组合 25"/>
            <p:cNvGrpSpPr/>
            <p:nvPr/>
          </p:nvGrpSpPr>
          <p:grpSpPr>
            <a:xfrm>
              <a:off x="5205043" y="2113451"/>
              <a:ext cx="1403471" cy="1407079"/>
              <a:chOff x="5205043" y="2113451"/>
              <a:chExt cx="1403471" cy="1407079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5205043" y="2113451"/>
                <a:ext cx="1403471" cy="14034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800" b="1" dirty="0">
                    <a:solidFill>
                      <a:srgbClr val="353D43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魂心" panose="02000009000000000000" pitchFamily="1" charset="-128"/>
                  </a:rPr>
                  <a:t>03</a:t>
                </a:r>
                <a:endParaRPr lang="zh-CN" altLang="en-US" sz="4800" b="1" dirty="0">
                  <a:solidFill>
                    <a:srgbClr val="353D4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魂心" panose="02000009000000000000" pitchFamily="1" charset="-128"/>
                </a:endParaRPr>
              </a:p>
            </p:txBody>
          </p:sp>
          <p:sp>
            <p:nvSpPr>
              <p:cNvPr id="15" name="等腰三角形 14"/>
              <p:cNvSpPr/>
              <p:nvPr/>
            </p:nvSpPr>
            <p:spPr>
              <a:xfrm rot="7476823">
                <a:off x="6293019" y="3246738"/>
                <a:ext cx="289170" cy="258413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18" name="任意多边形: 形状 17"/>
            <p:cNvSpPr/>
            <p:nvPr/>
          </p:nvSpPr>
          <p:spPr>
            <a:xfrm>
              <a:off x="5234170" y="1906191"/>
              <a:ext cx="866774" cy="462757"/>
            </a:xfrm>
            <a:custGeom>
              <a:avLst/>
              <a:gdLst>
                <a:gd name="connsiteX0" fmla="*/ 0 w 847725"/>
                <a:gd name="connsiteY0" fmla="*/ 328612 h 440531"/>
                <a:gd name="connsiteX1" fmla="*/ 59531 w 847725"/>
                <a:gd name="connsiteY1" fmla="*/ 440531 h 440531"/>
                <a:gd name="connsiteX2" fmla="*/ 847725 w 847725"/>
                <a:gd name="connsiteY2" fmla="*/ 152400 h 440531"/>
                <a:gd name="connsiteX3" fmla="*/ 812006 w 847725"/>
                <a:gd name="connsiteY3" fmla="*/ 0 h 440531"/>
                <a:gd name="connsiteX4" fmla="*/ 0 w 847725"/>
                <a:gd name="connsiteY4" fmla="*/ 328612 h 440531"/>
                <a:gd name="connsiteX0-1" fmla="*/ 0 w 847725"/>
                <a:gd name="connsiteY0-2" fmla="*/ 328612 h 440531"/>
                <a:gd name="connsiteX1-3" fmla="*/ 59531 w 847725"/>
                <a:gd name="connsiteY1-4" fmla="*/ 440531 h 440531"/>
                <a:gd name="connsiteX2-5" fmla="*/ 847725 w 847725"/>
                <a:gd name="connsiteY2-6" fmla="*/ 152400 h 440531"/>
                <a:gd name="connsiteX3-7" fmla="*/ 812006 w 847725"/>
                <a:gd name="connsiteY3-8" fmla="*/ 0 h 440531"/>
                <a:gd name="connsiteX4-9" fmla="*/ 357557 w 847725"/>
                <a:gd name="connsiteY4-10" fmla="*/ 76200 h 440531"/>
                <a:gd name="connsiteX5" fmla="*/ 0 w 847725"/>
                <a:gd name="connsiteY5" fmla="*/ 328612 h 440531"/>
                <a:gd name="connsiteX0-11" fmla="*/ 0 w 847725"/>
                <a:gd name="connsiteY0-12" fmla="*/ 328612 h 445294"/>
                <a:gd name="connsiteX1-13" fmla="*/ 73818 w 847725"/>
                <a:gd name="connsiteY1-14" fmla="*/ 445294 h 445294"/>
                <a:gd name="connsiteX2-15" fmla="*/ 847725 w 847725"/>
                <a:gd name="connsiteY2-16" fmla="*/ 152400 h 445294"/>
                <a:gd name="connsiteX3-17" fmla="*/ 812006 w 847725"/>
                <a:gd name="connsiteY3-18" fmla="*/ 0 h 445294"/>
                <a:gd name="connsiteX4-19" fmla="*/ 357557 w 847725"/>
                <a:gd name="connsiteY4-20" fmla="*/ 76200 h 445294"/>
                <a:gd name="connsiteX5-21" fmla="*/ 0 w 847725"/>
                <a:gd name="connsiteY5-22" fmla="*/ 328612 h 445294"/>
                <a:gd name="connsiteX0-23" fmla="*/ 0 w 826293"/>
                <a:gd name="connsiteY0-24" fmla="*/ 364330 h 445294"/>
                <a:gd name="connsiteX1-25" fmla="*/ 52386 w 826293"/>
                <a:gd name="connsiteY1-26" fmla="*/ 445294 h 445294"/>
                <a:gd name="connsiteX2-27" fmla="*/ 826293 w 826293"/>
                <a:gd name="connsiteY2-28" fmla="*/ 152400 h 445294"/>
                <a:gd name="connsiteX3-29" fmla="*/ 790574 w 826293"/>
                <a:gd name="connsiteY3-30" fmla="*/ 0 h 445294"/>
                <a:gd name="connsiteX4-31" fmla="*/ 336125 w 826293"/>
                <a:gd name="connsiteY4-32" fmla="*/ 76200 h 445294"/>
                <a:gd name="connsiteX5-33" fmla="*/ 0 w 826293"/>
                <a:gd name="connsiteY5-34" fmla="*/ 364330 h 445294"/>
                <a:gd name="connsiteX0-35" fmla="*/ 0 w 826293"/>
                <a:gd name="connsiteY0-36" fmla="*/ 364330 h 445294"/>
                <a:gd name="connsiteX1-37" fmla="*/ 52386 w 826293"/>
                <a:gd name="connsiteY1-38" fmla="*/ 445294 h 445294"/>
                <a:gd name="connsiteX2-39" fmla="*/ 826293 w 826293"/>
                <a:gd name="connsiteY2-40" fmla="*/ 152400 h 445294"/>
                <a:gd name="connsiteX3-41" fmla="*/ 790574 w 826293"/>
                <a:gd name="connsiteY3-42" fmla="*/ 0 h 445294"/>
                <a:gd name="connsiteX4-43" fmla="*/ 336125 w 826293"/>
                <a:gd name="connsiteY4-44" fmla="*/ 76200 h 445294"/>
                <a:gd name="connsiteX5-45" fmla="*/ 0 w 826293"/>
                <a:gd name="connsiteY5-46" fmla="*/ 364330 h 445294"/>
                <a:gd name="connsiteX0-47" fmla="*/ 0 w 826293"/>
                <a:gd name="connsiteY0-48" fmla="*/ 364330 h 445294"/>
                <a:gd name="connsiteX1-49" fmla="*/ 52386 w 826293"/>
                <a:gd name="connsiteY1-50" fmla="*/ 445294 h 445294"/>
                <a:gd name="connsiteX2-51" fmla="*/ 826293 w 826293"/>
                <a:gd name="connsiteY2-52" fmla="*/ 152400 h 445294"/>
                <a:gd name="connsiteX3-53" fmla="*/ 790574 w 826293"/>
                <a:gd name="connsiteY3-54" fmla="*/ 0 h 445294"/>
                <a:gd name="connsiteX4-55" fmla="*/ 307550 w 826293"/>
                <a:gd name="connsiteY4-56" fmla="*/ 90487 h 445294"/>
                <a:gd name="connsiteX5-57" fmla="*/ 0 w 826293"/>
                <a:gd name="connsiteY5-58" fmla="*/ 364330 h 445294"/>
                <a:gd name="connsiteX0-59" fmla="*/ 0 w 826293"/>
                <a:gd name="connsiteY0-60" fmla="*/ 364330 h 445294"/>
                <a:gd name="connsiteX1-61" fmla="*/ 52386 w 826293"/>
                <a:gd name="connsiteY1-62" fmla="*/ 445294 h 445294"/>
                <a:gd name="connsiteX2-63" fmla="*/ 826293 w 826293"/>
                <a:gd name="connsiteY2-64" fmla="*/ 152400 h 445294"/>
                <a:gd name="connsiteX3-65" fmla="*/ 790574 w 826293"/>
                <a:gd name="connsiteY3-66" fmla="*/ 0 h 445294"/>
                <a:gd name="connsiteX4-67" fmla="*/ 307550 w 826293"/>
                <a:gd name="connsiteY4-68" fmla="*/ 90487 h 445294"/>
                <a:gd name="connsiteX5-69" fmla="*/ 0 w 826293"/>
                <a:gd name="connsiteY5-70" fmla="*/ 364330 h 445294"/>
                <a:gd name="connsiteX0-71" fmla="*/ 0 w 826293"/>
                <a:gd name="connsiteY0-72" fmla="*/ 364330 h 445294"/>
                <a:gd name="connsiteX1-73" fmla="*/ 52386 w 826293"/>
                <a:gd name="connsiteY1-74" fmla="*/ 445294 h 445294"/>
                <a:gd name="connsiteX2-75" fmla="*/ 826293 w 826293"/>
                <a:gd name="connsiteY2-76" fmla="*/ 152400 h 445294"/>
                <a:gd name="connsiteX3-77" fmla="*/ 790574 w 826293"/>
                <a:gd name="connsiteY3-78" fmla="*/ 0 h 445294"/>
                <a:gd name="connsiteX4-79" fmla="*/ 314694 w 826293"/>
                <a:gd name="connsiteY4-80" fmla="*/ 102393 h 445294"/>
                <a:gd name="connsiteX5-81" fmla="*/ 0 w 826293"/>
                <a:gd name="connsiteY5-82" fmla="*/ 364330 h 445294"/>
                <a:gd name="connsiteX0-83" fmla="*/ 0 w 826293"/>
                <a:gd name="connsiteY0-84" fmla="*/ 364330 h 445294"/>
                <a:gd name="connsiteX1-85" fmla="*/ 52386 w 826293"/>
                <a:gd name="connsiteY1-86" fmla="*/ 445294 h 445294"/>
                <a:gd name="connsiteX2-87" fmla="*/ 826293 w 826293"/>
                <a:gd name="connsiteY2-88" fmla="*/ 152400 h 445294"/>
                <a:gd name="connsiteX3-89" fmla="*/ 790574 w 826293"/>
                <a:gd name="connsiteY3-90" fmla="*/ 0 h 445294"/>
                <a:gd name="connsiteX4-91" fmla="*/ 314694 w 826293"/>
                <a:gd name="connsiteY4-92" fmla="*/ 102393 h 445294"/>
                <a:gd name="connsiteX5-93" fmla="*/ 0 w 826293"/>
                <a:gd name="connsiteY5-94" fmla="*/ 364330 h 445294"/>
                <a:gd name="connsiteX0-95" fmla="*/ 0 w 826293"/>
                <a:gd name="connsiteY0-96" fmla="*/ 364330 h 445294"/>
                <a:gd name="connsiteX1-97" fmla="*/ 52386 w 826293"/>
                <a:gd name="connsiteY1-98" fmla="*/ 445294 h 445294"/>
                <a:gd name="connsiteX2-99" fmla="*/ 826293 w 826293"/>
                <a:gd name="connsiteY2-100" fmla="*/ 152400 h 445294"/>
                <a:gd name="connsiteX3-101" fmla="*/ 790574 w 826293"/>
                <a:gd name="connsiteY3-102" fmla="*/ 0 h 445294"/>
                <a:gd name="connsiteX4-103" fmla="*/ 314694 w 826293"/>
                <a:gd name="connsiteY4-104" fmla="*/ 102393 h 445294"/>
                <a:gd name="connsiteX5-105" fmla="*/ 0 w 826293"/>
                <a:gd name="connsiteY5-106" fmla="*/ 364330 h 445294"/>
                <a:gd name="connsiteX0-107" fmla="*/ 0 w 826293"/>
                <a:gd name="connsiteY0-108" fmla="*/ 340518 h 421482"/>
                <a:gd name="connsiteX1-109" fmla="*/ 52386 w 826293"/>
                <a:gd name="connsiteY1-110" fmla="*/ 421482 h 421482"/>
                <a:gd name="connsiteX2-111" fmla="*/ 826293 w 826293"/>
                <a:gd name="connsiteY2-112" fmla="*/ 128588 h 421482"/>
                <a:gd name="connsiteX3-113" fmla="*/ 792955 w 826293"/>
                <a:gd name="connsiteY3-114" fmla="*/ 0 h 421482"/>
                <a:gd name="connsiteX4-115" fmla="*/ 314694 w 826293"/>
                <a:gd name="connsiteY4-116" fmla="*/ 78581 h 421482"/>
                <a:gd name="connsiteX5-117" fmla="*/ 0 w 826293"/>
                <a:gd name="connsiteY5-118" fmla="*/ 340518 h 421482"/>
                <a:gd name="connsiteX0-119" fmla="*/ 0 w 826293"/>
                <a:gd name="connsiteY0-120" fmla="*/ 341183 h 422147"/>
                <a:gd name="connsiteX1-121" fmla="*/ 52386 w 826293"/>
                <a:gd name="connsiteY1-122" fmla="*/ 422147 h 422147"/>
                <a:gd name="connsiteX2-123" fmla="*/ 826293 w 826293"/>
                <a:gd name="connsiteY2-124" fmla="*/ 129253 h 422147"/>
                <a:gd name="connsiteX3-125" fmla="*/ 792955 w 826293"/>
                <a:gd name="connsiteY3-126" fmla="*/ 665 h 422147"/>
                <a:gd name="connsiteX4-127" fmla="*/ 314694 w 826293"/>
                <a:gd name="connsiteY4-128" fmla="*/ 79246 h 422147"/>
                <a:gd name="connsiteX5-129" fmla="*/ 0 w 826293"/>
                <a:gd name="connsiteY5-130" fmla="*/ 341183 h 422147"/>
                <a:gd name="connsiteX0-131" fmla="*/ 0 w 826293"/>
                <a:gd name="connsiteY0-132" fmla="*/ 342303 h 423267"/>
                <a:gd name="connsiteX1-133" fmla="*/ 52386 w 826293"/>
                <a:gd name="connsiteY1-134" fmla="*/ 423267 h 423267"/>
                <a:gd name="connsiteX2-135" fmla="*/ 826293 w 826293"/>
                <a:gd name="connsiteY2-136" fmla="*/ 130373 h 423267"/>
                <a:gd name="connsiteX3-137" fmla="*/ 792955 w 826293"/>
                <a:gd name="connsiteY3-138" fmla="*/ 1785 h 423267"/>
                <a:gd name="connsiteX4-139" fmla="*/ 314694 w 826293"/>
                <a:gd name="connsiteY4-140" fmla="*/ 80366 h 423267"/>
                <a:gd name="connsiteX5-141" fmla="*/ 0 w 826293"/>
                <a:gd name="connsiteY5-142" fmla="*/ 342303 h 423267"/>
                <a:gd name="connsiteX0-143" fmla="*/ 0 w 826293"/>
                <a:gd name="connsiteY0-144" fmla="*/ 342303 h 423267"/>
                <a:gd name="connsiteX1-145" fmla="*/ 52386 w 826293"/>
                <a:gd name="connsiteY1-146" fmla="*/ 423267 h 423267"/>
                <a:gd name="connsiteX2-147" fmla="*/ 424231 w 826293"/>
                <a:gd name="connsiteY2-148" fmla="*/ 206573 h 423267"/>
                <a:gd name="connsiteX3-149" fmla="*/ 826293 w 826293"/>
                <a:gd name="connsiteY3-150" fmla="*/ 130373 h 423267"/>
                <a:gd name="connsiteX4-151" fmla="*/ 792955 w 826293"/>
                <a:gd name="connsiteY4-152" fmla="*/ 1785 h 423267"/>
                <a:gd name="connsiteX5-153" fmla="*/ 314694 w 826293"/>
                <a:gd name="connsiteY5-154" fmla="*/ 80366 h 423267"/>
                <a:gd name="connsiteX6" fmla="*/ 0 w 826293"/>
                <a:gd name="connsiteY6" fmla="*/ 342303 h 423267"/>
                <a:gd name="connsiteX0-155" fmla="*/ 0 w 826293"/>
                <a:gd name="connsiteY0-156" fmla="*/ 342303 h 423267"/>
                <a:gd name="connsiteX1-157" fmla="*/ 52386 w 826293"/>
                <a:gd name="connsiteY1-158" fmla="*/ 423267 h 423267"/>
                <a:gd name="connsiteX2-159" fmla="*/ 424231 w 826293"/>
                <a:gd name="connsiteY2-160" fmla="*/ 206573 h 423267"/>
                <a:gd name="connsiteX3-161" fmla="*/ 826293 w 826293"/>
                <a:gd name="connsiteY3-162" fmla="*/ 130373 h 423267"/>
                <a:gd name="connsiteX4-163" fmla="*/ 792955 w 826293"/>
                <a:gd name="connsiteY4-164" fmla="*/ 1785 h 423267"/>
                <a:gd name="connsiteX5-165" fmla="*/ 314694 w 826293"/>
                <a:gd name="connsiteY5-166" fmla="*/ 80366 h 423267"/>
                <a:gd name="connsiteX6-167" fmla="*/ 0 w 826293"/>
                <a:gd name="connsiteY6-168" fmla="*/ 342303 h 423267"/>
                <a:gd name="connsiteX0-169" fmla="*/ 0 w 826293"/>
                <a:gd name="connsiteY0-170" fmla="*/ 342303 h 423267"/>
                <a:gd name="connsiteX1-171" fmla="*/ 52386 w 826293"/>
                <a:gd name="connsiteY1-172" fmla="*/ 423267 h 423267"/>
                <a:gd name="connsiteX2-173" fmla="*/ 424231 w 826293"/>
                <a:gd name="connsiteY2-174" fmla="*/ 206573 h 423267"/>
                <a:gd name="connsiteX3-175" fmla="*/ 826293 w 826293"/>
                <a:gd name="connsiteY3-176" fmla="*/ 130373 h 423267"/>
                <a:gd name="connsiteX4-177" fmla="*/ 792955 w 826293"/>
                <a:gd name="connsiteY4-178" fmla="*/ 1785 h 423267"/>
                <a:gd name="connsiteX5-179" fmla="*/ 314694 w 826293"/>
                <a:gd name="connsiteY5-180" fmla="*/ 80366 h 423267"/>
                <a:gd name="connsiteX6-181" fmla="*/ 0 w 826293"/>
                <a:gd name="connsiteY6-182" fmla="*/ 342303 h 423267"/>
                <a:gd name="connsiteX0-183" fmla="*/ 0 w 847724"/>
                <a:gd name="connsiteY0-184" fmla="*/ 332778 h 423267"/>
                <a:gd name="connsiteX1-185" fmla="*/ 73817 w 847724"/>
                <a:gd name="connsiteY1-186" fmla="*/ 423267 h 423267"/>
                <a:gd name="connsiteX2-187" fmla="*/ 445662 w 847724"/>
                <a:gd name="connsiteY2-188" fmla="*/ 206573 h 423267"/>
                <a:gd name="connsiteX3-189" fmla="*/ 847724 w 847724"/>
                <a:gd name="connsiteY3-190" fmla="*/ 130373 h 423267"/>
                <a:gd name="connsiteX4-191" fmla="*/ 814386 w 847724"/>
                <a:gd name="connsiteY4-192" fmla="*/ 1785 h 423267"/>
                <a:gd name="connsiteX5-193" fmla="*/ 336125 w 847724"/>
                <a:gd name="connsiteY5-194" fmla="*/ 80366 h 423267"/>
                <a:gd name="connsiteX6-195" fmla="*/ 0 w 847724"/>
                <a:gd name="connsiteY6-196" fmla="*/ 332778 h 423267"/>
                <a:gd name="connsiteX0-197" fmla="*/ 0 w 847724"/>
                <a:gd name="connsiteY0-198" fmla="*/ 332778 h 423267"/>
                <a:gd name="connsiteX1-199" fmla="*/ 73817 w 847724"/>
                <a:gd name="connsiteY1-200" fmla="*/ 423267 h 423267"/>
                <a:gd name="connsiteX2-201" fmla="*/ 445662 w 847724"/>
                <a:gd name="connsiteY2-202" fmla="*/ 206573 h 423267"/>
                <a:gd name="connsiteX3-203" fmla="*/ 847724 w 847724"/>
                <a:gd name="connsiteY3-204" fmla="*/ 130373 h 423267"/>
                <a:gd name="connsiteX4-205" fmla="*/ 814386 w 847724"/>
                <a:gd name="connsiteY4-206" fmla="*/ 1785 h 423267"/>
                <a:gd name="connsiteX5-207" fmla="*/ 336125 w 847724"/>
                <a:gd name="connsiteY5-208" fmla="*/ 80366 h 423267"/>
                <a:gd name="connsiteX6-209" fmla="*/ 0 w 847724"/>
                <a:gd name="connsiteY6-210" fmla="*/ 332778 h 423267"/>
                <a:gd name="connsiteX0-211" fmla="*/ 0 w 847724"/>
                <a:gd name="connsiteY0-212" fmla="*/ 332778 h 432792"/>
                <a:gd name="connsiteX1-213" fmla="*/ 64292 w 847724"/>
                <a:gd name="connsiteY1-214" fmla="*/ 432792 h 432792"/>
                <a:gd name="connsiteX2-215" fmla="*/ 445662 w 847724"/>
                <a:gd name="connsiteY2-216" fmla="*/ 206573 h 432792"/>
                <a:gd name="connsiteX3-217" fmla="*/ 847724 w 847724"/>
                <a:gd name="connsiteY3-218" fmla="*/ 130373 h 432792"/>
                <a:gd name="connsiteX4-219" fmla="*/ 814386 w 847724"/>
                <a:gd name="connsiteY4-220" fmla="*/ 1785 h 432792"/>
                <a:gd name="connsiteX5-221" fmla="*/ 336125 w 847724"/>
                <a:gd name="connsiteY5-222" fmla="*/ 80366 h 432792"/>
                <a:gd name="connsiteX6-223" fmla="*/ 0 w 847724"/>
                <a:gd name="connsiteY6-224" fmla="*/ 332778 h 432792"/>
                <a:gd name="connsiteX0-225" fmla="*/ 0 w 847724"/>
                <a:gd name="connsiteY0-226" fmla="*/ 332778 h 452082"/>
                <a:gd name="connsiteX1-227" fmla="*/ 64292 w 847724"/>
                <a:gd name="connsiteY1-228" fmla="*/ 432792 h 452082"/>
                <a:gd name="connsiteX2-229" fmla="*/ 445662 w 847724"/>
                <a:gd name="connsiteY2-230" fmla="*/ 206573 h 452082"/>
                <a:gd name="connsiteX3-231" fmla="*/ 847724 w 847724"/>
                <a:gd name="connsiteY3-232" fmla="*/ 130373 h 452082"/>
                <a:gd name="connsiteX4-233" fmla="*/ 814386 w 847724"/>
                <a:gd name="connsiteY4-234" fmla="*/ 1785 h 452082"/>
                <a:gd name="connsiteX5-235" fmla="*/ 336125 w 847724"/>
                <a:gd name="connsiteY5-236" fmla="*/ 80366 h 452082"/>
                <a:gd name="connsiteX6-237" fmla="*/ 0 w 847724"/>
                <a:gd name="connsiteY6-238" fmla="*/ 332778 h 452082"/>
                <a:gd name="connsiteX0-239" fmla="*/ 0 w 847724"/>
                <a:gd name="connsiteY0-240" fmla="*/ 334787 h 454091"/>
                <a:gd name="connsiteX1-241" fmla="*/ 64292 w 847724"/>
                <a:gd name="connsiteY1-242" fmla="*/ 434801 h 454091"/>
                <a:gd name="connsiteX2-243" fmla="*/ 445662 w 847724"/>
                <a:gd name="connsiteY2-244" fmla="*/ 208582 h 454091"/>
                <a:gd name="connsiteX3-245" fmla="*/ 847724 w 847724"/>
                <a:gd name="connsiteY3-246" fmla="*/ 132382 h 454091"/>
                <a:gd name="connsiteX4-247" fmla="*/ 814386 w 847724"/>
                <a:gd name="connsiteY4-248" fmla="*/ 3794 h 454091"/>
                <a:gd name="connsiteX5-249" fmla="*/ 336125 w 847724"/>
                <a:gd name="connsiteY5-250" fmla="*/ 72850 h 454091"/>
                <a:gd name="connsiteX6-251" fmla="*/ 0 w 847724"/>
                <a:gd name="connsiteY6-252" fmla="*/ 334787 h 454091"/>
                <a:gd name="connsiteX0-253" fmla="*/ 0 w 866774"/>
                <a:gd name="connsiteY0-254" fmla="*/ 334787 h 454091"/>
                <a:gd name="connsiteX1-255" fmla="*/ 64292 w 866774"/>
                <a:gd name="connsiteY1-256" fmla="*/ 434801 h 454091"/>
                <a:gd name="connsiteX2-257" fmla="*/ 445662 w 866774"/>
                <a:gd name="connsiteY2-258" fmla="*/ 208582 h 454091"/>
                <a:gd name="connsiteX3-259" fmla="*/ 866774 w 866774"/>
                <a:gd name="connsiteY3-260" fmla="*/ 165719 h 454091"/>
                <a:gd name="connsiteX4-261" fmla="*/ 814386 w 866774"/>
                <a:gd name="connsiteY4-262" fmla="*/ 3794 h 454091"/>
                <a:gd name="connsiteX5-263" fmla="*/ 336125 w 866774"/>
                <a:gd name="connsiteY5-264" fmla="*/ 72850 h 454091"/>
                <a:gd name="connsiteX6-265" fmla="*/ 0 w 866774"/>
                <a:gd name="connsiteY6-266" fmla="*/ 334787 h 454091"/>
                <a:gd name="connsiteX0-267" fmla="*/ 0 w 866774"/>
                <a:gd name="connsiteY0-268" fmla="*/ 334787 h 454091"/>
                <a:gd name="connsiteX1-269" fmla="*/ 64292 w 866774"/>
                <a:gd name="connsiteY1-270" fmla="*/ 434801 h 454091"/>
                <a:gd name="connsiteX2-271" fmla="*/ 445662 w 866774"/>
                <a:gd name="connsiteY2-272" fmla="*/ 208582 h 454091"/>
                <a:gd name="connsiteX3-273" fmla="*/ 866774 w 866774"/>
                <a:gd name="connsiteY3-274" fmla="*/ 165719 h 454091"/>
                <a:gd name="connsiteX4-275" fmla="*/ 814386 w 866774"/>
                <a:gd name="connsiteY4-276" fmla="*/ 3794 h 454091"/>
                <a:gd name="connsiteX5-277" fmla="*/ 336125 w 866774"/>
                <a:gd name="connsiteY5-278" fmla="*/ 72850 h 454091"/>
                <a:gd name="connsiteX6-279" fmla="*/ 0 w 866774"/>
                <a:gd name="connsiteY6-280" fmla="*/ 334787 h 454091"/>
                <a:gd name="connsiteX0-281" fmla="*/ 0 w 866774"/>
                <a:gd name="connsiteY0-282" fmla="*/ 334787 h 454091"/>
                <a:gd name="connsiteX1-283" fmla="*/ 64292 w 866774"/>
                <a:gd name="connsiteY1-284" fmla="*/ 434801 h 454091"/>
                <a:gd name="connsiteX2-285" fmla="*/ 445662 w 866774"/>
                <a:gd name="connsiteY2-286" fmla="*/ 208582 h 454091"/>
                <a:gd name="connsiteX3-287" fmla="*/ 866774 w 866774"/>
                <a:gd name="connsiteY3-288" fmla="*/ 165719 h 454091"/>
                <a:gd name="connsiteX4-289" fmla="*/ 814386 w 866774"/>
                <a:gd name="connsiteY4-290" fmla="*/ 3794 h 454091"/>
                <a:gd name="connsiteX5-291" fmla="*/ 336125 w 866774"/>
                <a:gd name="connsiteY5-292" fmla="*/ 72850 h 454091"/>
                <a:gd name="connsiteX6-293" fmla="*/ 0 w 866774"/>
                <a:gd name="connsiteY6-294" fmla="*/ 334787 h 454091"/>
                <a:gd name="connsiteX0-295" fmla="*/ 0 w 866774"/>
                <a:gd name="connsiteY0-296" fmla="*/ 334787 h 454395"/>
                <a:gd name="connsiteX1-297" fmla="*/ 64292 w 866774"/>
                <a:gd name="connsiteY1-298" fmla="*/ 434801 h 454395"/>
                <a:gd name="connsiteX2-299" fmla="*/ 445662 w 866774"/>
                <a:gd name="connsiteY2-300" fmla="*/ 208582 h 454395"/>
                <a:gd name="connsiteX3-301" fmla="*/ 866774 w 866774"/>
                <a:gd name="connsiteY3-302" fmla="*/ 165719 h 454395"/>
                <a:gd name="connsiteX4-303" fmla="*/ 814386 w 866774"/>
                <a:gd name="connsiteY4-304" fmla="*/ 3794 h 454395"/>
                <a:gd name="connsiteX5-305" fmla="*/ 336125 w 866774"/>
                <a:gd name="connsiteY5-306" fmla="*/ 72850 h 454395"/>
                <a:gd name="connsiteX6-307" fmla="*/ 0 w 866774"/>
                <a:gd name="connsiteY6-308" fmla="*/ 334787 h 454395"/>
                <a:gd name="connsiteX0-309" fmla="*/ 0 w 866774"/>
                <a:gd name="connsiteY0-310" fmla="*/ 344089 h 463697"/>
                <a:gd name="connsiteX1-311" fmla="*/ 64292 w 866774"/>
                <a:gd name="connsiteY1-312" fmla="*/ 444103 h 463697"/>
                <a:gd name="connsiteX2-313" fmla="*/ 445662 w 866774"/>
                <a:gd name="connsiteY2-314" fmla="*/ 217884 h 463697"/>
                <a:gd name="connsiteX3-315" fmla="*/ 866774 w 866774"/>
                <a:gd name="connsiteY3-316" fmla="*/ 175021 h 463697"/>
                <a:gd name="connsiteX4-317" fmla="*/ 814386 w 866774"/>
                <a:gd name="connsiteY4-318" fmla="*/ 13096 h 463697"/>
                <a:gd name="connsiteX5-319" fmla="*/ 324219 w 866774"/>
                <a:gd name="connsiteY5-320" fmla="*/ 58339 h 463697"/>
                <a:gd name="connsiteX6-321" fmla="*/ 0 w 866774"/>
                <a:gd name="connsiteY6-322" fmla="*/ 344089 h 463697"/>
                <a:gd name="connsiteX0-323" fmla="*/ 0 w 866774"/>
                <a:gd name="connsiteY0-324" fmla="*/ 344089 h 462757"/>
                <a:gd name="connsiteX1-325" fmla="*/ 64292 w 866774"/>
                <a:gd name="connsiteY1-326" fmla="*/ 444103 h 462757"/>
                <a:gd name="connsiteX2-327" fmla="*/ 438518 w 866774"/>
                <a:gd name="connsiteY2-328" fmla="*/ 203596 h 462757"/>
                <a:gd name="connsiteX3-329" fmla="*/ 866774 w 866774"/>
                <a:gd name="connsiteY3-330" fmla="*/ 175021 h 462757"/>
                <a:gd name="connsiteX4-331" fmla="*/ 814386 w 866774"/>
                <a:gd name="connsiteY4-332" fmla="*/ 13096 h 462757"/>
                <a:gd name="connsiteX5-333" fmla="*/ 324219 w 866774"/>
                <a:gd name="connsiteY5-334" fmla="*/ 58339 h 462757"/>
                <a:gd name="connsiteX6-335" fmla="*/ 0 w 866774"/>
                <a:gd name="connsiteY6-336" fmla="*/ 344089 h 4627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167" y="connsiteY6-168"/>
                </a:cxn>
              </a:cxnLst>
              <a:rect l="l" t="t" r="r" b="b"/>
              <a:pathLst>
                <a:path w="866774" h="462757">
                  <a:moveTo>
                    <a:pt x="0" y="344089"/>
                  </a:moveTo>
                  <a:lnTo>
                    <a:pt x="64292" y="444103"/>
                  </a:lnTo>
                  <a:cubicBezTo>
                    <a:pt x="89815" y="529035"/>
                    <a:pt x="153439" y="302020"/>
                    <a:pt x="438518" y="203596"/>
                  </a:cubicBezTo>
                  <a:cubicBezTo>
                    <a:pt x="615402" y="142476"/>
                    <a:pt x="716084" y="174227"/>
                    <a:pt x="866774" y="175021"/>
                  </a:cubicBezTo>
                  <a:cubicBezTo>
                    <a:pt x="855661" y="132158"/>
                    <a:pt x="818356" y="3571"/>
                    <a:pt x="814386" y="13096"/>
                  </a:cubicBezTo>
                  <a:cubicBezTo>
                    <a:pt x="652584" y="10715"/>
                    <a:pt x="507452" y="-34529"/>
                    <a:pt x="324219" y="58339"/>
                  </a:cubicBezTo>
                  <a:cubicBezTo>
                    <a:pt x="178839" y="123426"/>
                    <a:pt x="131092" y="207564"/>
                    <a:pt x="0" y="3440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4831189" y="1516856"/>
              <a:ext cx="1473174" cy="688181"/>
            </a:xfrm>
            <a:custGeom>
              <a:avLst/>
              <a:gdLst>
                <a:gd name="connsiteX0" fmla="*/ 0 w 974301"/>
                <a:gd name="connsiteY0" fmla="*/ 608501 h 608501"/>
                <a:gd name="connsiteX1" fmla="*/ 223563 w 974301"/>
                <a:gd name="connsiteY1" fmla="*/ 0 h 608501"/>
                <a:gd name="connsiteX2" fmla="*/ 974301 w 974301"/>
                <a:gd name="connsiteY2" fmla="*/ 0 h 608501"/>
                <a:gd name="connsiteX3" fmla="*/ 750738 w 974301"/>
                <a:gd name="connsiteY3" fmla="*/ 608501 h 608501"/>
                <a:gd name="connsiteX4" fmla="*/ 0 w 974301"/>
                <a:gd name="connsiteY4" fmla="*/ 608501 h 608501"/>
                <a:gd name="connsiteX0-1" fmla="*/ 0 w 1348157"/>
                <a:gd name="connsiteY0-2" fmla="*/ 698988 h 698988"/>
                <a:gd name="connsiteX1-3" fmla="*/ 597419 w 1348157"/>
                <a:gd name="connsiteY1-4" fmla="*/ 0 h 698988"/>
                <a:gd name="connsiteX2-5" fmla="*/ 1348157 w 1348157"/>
                <a:gd name="connsiteY2-6" fmla="*/ 0 h 698988"/>
                <a:gd name="connsiteX3-7" fmla="*/ 1124594 w 1348157"/>
                <a:gd name="connsiteY3-8" fmla="*/ 608501 h 698988"/>
                <a:gd name="connsiteX4-9" fmla="*/ 0 w 1348157"/>
                <a:gd name="connsiteY4-10" fmla="*/ 698988 h 698988"/>
                <a:gd name="connsiteX0-11" fmla="*/ 0 w 1348157"/>
                <a:gd name="connsiteY0-12" fmla="*/ 698988 h 698988"/>
                <a:gd name="connsiteX1-13" fmla="*/ 597419 w 1348157"/>
                <a:gd name="connsiteY1-14" fmla="*/ 11906 h 698988"/>
                <a:gd name="connsiteX2-15" fmla="*/ 1348157 w 1348157"/>
                <a:gd name="connsiteY2-16" fmla="*/ 0 h 698988"/>
                <a:gd name="connsiteX3-17" fmla="*/ 1124594 w 1348157"/>
                <a:gd name="connsiteY3-18" fmla="*/ 608501 h 698988"/>
                <a:gd name="connsiteX4-19" fmla="*/ 0 w 1348157"/>
                <a:gd name="connsiteY4-20" fmla="*/ 698988 h 698988"/>
                <a:gd name="connsiteX0-21" fmla="*/ 0 w 1450551"/>
                <a:gd name="connsiteY0-22" fmla="*/ 687082 h 687082"/>
                <a:gd name="connsiteX1-23" fmla="*/ 597419 w 1450551"/>
                <a:gd name="connsiteY1-24" fmla="*/ 0 h 687082"/>
                <a:gd name="connsiteX2-25" fmla="*/ 1450551 w 1450551"/>
                <a:gd name="connsiteY2-26" fmla="*/ 100013 h 687082"/>
                <a:gd name="connsiteX3-27" fmla="*/ 1124594 w 1450551"/>
                <a:gd name="connsiteY3-28" fmla="*/ 596595 h 687082"/>
                <a:gd name="connsiteX4-29" fmla="*/ 0 w 1450551"/>
                <a:gd name="connsiteY4-30" fmla="*/ 687082 h 687082"/>
                <a:gd name="connsiteX0-31" fmla="*/ 0 w 1450551"/>
                <a:gd name="connsiteY0-32" fmla="*/ 687082 h 737089"/>
                <a:gd name="connsiteX1-33" fmla="*/ 597419 w 1450551"/>
                <a:gd name="connsiteY1-34" fmla="*/ 0 h 737089"/>
                <a:gd name="connsiteX2-35" fmla="*/ 1450551 w 1450551"/>
                <a:gd name="connsiteY2-36" fmla="*/ 100013 h 737089"/>
                <a:gd name="connsiteX3-37" fmla="*/ 1007913 w 1450551"/>
                <a:gd name="connsiteY3-38" fmla="*/ 737089 h 737089"/>
                <a:gd name="connsiteX4-39" fmla="*/ 0 w 1450551"/>
                <a:gd name="connsiteY4-40" fmla="*/ 687082 h 737089"/>
                <a:gd name="connsiteX0-41" fmla="*/ 0 w 1450551"/>
                <a:gd name="connsiteY0-42" fmla="*/ 687082 h 737089"/>
                <a:gd name="connsiteX1-43" fmla="*/ 597419 w 1450551"/>
                <a:gd name="connsiteY1-44" fmla="*/ 0 h 737089"/>
                <a:gd name="connsiteX2-45" fmla="*/ 1450551 w 1450551"/>
                <a:gd name="connsiteY2-46" fmla="*/ 100013 h 737089"/>
                <a:gd name="connsiteX3-47" fmla="*/ 1007913 w 1450551"/>
                <a:gd name="connsiteY3-48" fmla="*/ 737089 h 737089"/>
                <a:gd name="connsiteX4-49" fmla="*/ 0 w 1450551"/>
                <a:gd name="connsiteY4-50" fmla="*/ 687082 h 737089"/>
                <a:gd name="connsiteX0-51" fmla="*/ 0 w 1450551"/>
                <a:gd name="connsiteY0-52" fmla="*/ 687082 h 687082"/>
                <a:gd name="connsiteX1-53" fmla="*/ 597419 w 1450551"/>
                <a:gd name="connsiteY1-54" fmla="*/ 0 h 687082"/>
                <a:gd name="connsiteX2-55" fmla="*/ 1450551 w 1450551"/>
                <a:gd name="connsiteY2-56" fmla="*/ 100013 h 687082"/>
                <a:gd name="connsiteX3-57" fmla="*/ 950763 w 1450551"/>
                <a:gd name="connsiteY3-58" fmla="*/ 672796 h 687082"/>
                <a:gd name="connsiteX4-59" fmla="*/ 0 w 1450551"/>
                <a:gd name="connsiteY4-60" fmla="*/ 687082 h 687082"/>
                <a:gd name="connsiteX0-61" fmla="*/ 0 w 1450551"/>
                <a:gd name="connsiteY0-62" fmla="*/ 687082 h 691846"/>
                <a:gd name="connsiteX1-63" fmla="*/ 597419 w 1450551"/>
                <a:gd name="connsiteY1-64" fmla="*/ 0 h 691846"/>
                <a:gd name="connsiteX2-65" fmla="*/ 1450551 w 1450551"/>
                <a:gd name="connsiteY2-66" fmla="*/ 100013 h 691846"/>
                <a:gd name="connsiteX3-67" fmla="*/ 950763 w 1450551"/>
                <a:gd name="connsiteY3-68" fmla="*/ 691846 h 691846"/>
                <a:gd name="connsiteX4-69" fmla="*/ 0 w 1450551"/>
                <a:gd name="connsiteY4-70" fmla="*/ 687082 h 691846"/>
                <a:gd name="connsiteX0-71" fmla="*/ 0 w 1450551"/>
                <a:gd name="connsiteY0-72" fmla="*/ 687082 h 691846"/>
                <a:gd name="connsiteX1-73" fmla="*/ 597419 w 1450551"/>
                <a:gd name="connsiteY1-74" fmla="*/ 0 h 691846"/>
                <a:gd name="connsiteX2-75" fmla="*/ 1450551 w 1450551"/>
                <a:gd name="connsiteY2-76" fmla="*/ 100013 h 691846"/>
                <a:gd name="connsiteX3-77" fmla="*/ 950763 w 1450551"/>
                <a:gd name="connsiteY3-78" fmla="*/ 691846 h 691846"/>
                <a:gd name="connsiteX4-79" fmla="*/ 390894 w 1450551"/>
                <a:gd name="connsiteY4-80" fmla="*/ 688181 h 691846"/>
                <a:gd name="connsiteX5" fmla="*/ 0 w 1450551"/>
                <a:gd name="connsiteY5" fmla="*/ 687082 h 691846"/>
                <a:gd name="connsiteX0-81" fmla="*/ 0 w 1478213"/>
                <a:gd name="connsiteY0-82" fmla="*/ 687082 h 691846"/>
                <a:gd name="connsiteX1-83" fmla="*/ 597419 w 1478213"/>
                <a:gd name="connsiteY1-84" fmla="*/ 0 h 691846"/>
                <a:gd name="connsiteX2-85" fmla="*/ 1450551 w 1478213"/>
                <a:gd name="connsiteY2-86" fmla="*/ 100013 h 691846"/>
                <a:gd name="connsiteX3-87" fmla="*/ 1241001 w 1478213"/>
                <a:gd name="connsiteY3-88" fmla="*/ 359568 h 691846"/>
                <a:gd name="connsiteX4-89" fmla="*/ 950763 w 1478213"/>
                <a:gd name="connsiteY4-90" fmla="*/ 691846 h 691846"/>
                <a:gd name="connsiteX5-91" fmla="*/ 390894 w 1478213"/>
                <a:gd name="connsiteY5-92" fmla="*/ 688181 h 691846"/>
                <a:gd name="connsiteX6" fmla="*/ 0 w 1478213"/>
                <a:gd name="connsiteY6" fmla="*/ 687082 h 691846"/>
                <a:gd name="connsiteX0-93" fmla="*/ 0 w 1478213"/>
                <a:gd name="connsiteY0-94" fmla="*/ 687082 h 688181"/>
                <a:gd name="connsiteX1-95" fmla="*/ 597419 w 1478213"/>
                <a:gd name="connsiteY1-96" fmla="*/ 0 h 688181"/>
                <a:gd name="connsiteX2-97" fmla="*/ 1450551 w 1478213"/>
                <a:gd name="connsiteY2-98" fmla="*/ 100013 h 688181"/>
                <a:gd name="connsiteX3-99" fmla="*/ 1241001 w 1478213"/>
                <a:gd name="connsiteY3-100" fmla="*/ 359568 h 688181"/>
                <a:gd name="connsiteX4-101" fmla="*/ 503088 w 1478213"/>
                <a:gd name="connsiteY4-102" fmla="*/ 522778 h 688181"/>
                <a:gd name="connsiteX5-103" fmla="*/ 390894 w 1478213"/>
                <a:gd name="connsiteY5-104" fmla="*/ 688181 h 688181"/>
                <a:gd name="connsiteX6-105" fmla="*/ 0 w 1478213"/>
                <a:gd name="connsiteY6-106" fmla="*/ 687082 h 688181"/>
                <a:gd name="connsiteX0-107" fmla="*/ 0 w 1478213"/>
                <a:gd name="connsiteY0-108" fmla="*/ 687082 h 688181"/>
                <a:gd name="connsiteX1-109" fmla="*/ 597419 w 1478213"/>
                <a:gd name="connsiteY1-110" fmla="*/ 0 h 688181"/>
                <a:gd name="connsiteX2-111" fmla="*/ 1450551 w 1478213"/>
                <a:gd name="connsiteY2-112" fmla="*/ 100013 h 688181"/>
                <a:gd name="connsiteX3-113" fmla="*/ 1241001 w 1478213"/>
                <a:gd name="connsiteY3-114" fmla="*/ 359568 h 688181"/>
                <a:gd name="connsiteX4-115" fmla="*/ 1038594 w 1478213"/>
                <a:gd name="connsiteY4-116" fmla="*/ 340519 h 688181"/>
                <a:gd name="connsiteX5-117" fmla="*/ 503088 w 1478213"/>
                <a:gd name="connsiteY5-118" fmla="*/ 522778 h 688181"/>
                <a:gd name="connsiteX6-119" fmla="*/ 390894 w 1478213"/>
                <a:gd name="connsiteY6-120" fmla="*/ 688181 h 688181"/>
                <a:gd name="connsiteX7" fmla="*/ 0 w 1478213"/>
                <a:gd name="connsiteY7" fmla="*/ 687082 h 688181"/>
                <a:gd name="connsiteX0-121" fmla="*/ 0 w 1478213"/>
                <a:gd name="connsiteY0-122" fmla="*/ 687082 h 688181"/>
                <a:gd name="connsiteX1-123" fmla="*/ 597419 w 1478213"/>
                <a:gd name="connsiteY1-124" fmla="*/ 0 h 688181"/>
                <a:gd name="connsiteX2-125" fmla="*/ 1450551 w 1478213"/>
                <a:gd name="connsiteY2-126" fmla="*/ 100013 h 688181"/>
                <a:gd name="connsiteX3-127" fmla="*/ 1241001 w 1478213"/>
                <a:gd name="connsiteY3-128" fmla="*/ 359568 h 688181"/>
                <a:gd name="connsiteX4-129" fmla="*/ 1038594 w 1478213"/>
                <a:gd name="connsiteY4-130" fmla="*/ 340519 h 688181"/>
                <a:gd name="connsiteX5-131" fmla="*/ 503088 w 1478213"/>
                <a:gd name="connsiteY5-132" fmla="*/ 522778 h 688181"/>
                <a:gd name="connsiteX6-133" fmla="*/ 390894 w 1478213"/>
                <a:gd name="connsiteY6-134" fmla="*/ 688181 h 688181"/>
                <a:gd name="connsiteX7-135" fmla="*/ 0 w 1478213"/>
                <a:gd name="connsiteY7-136" fmla="*/ 687082 h 688181"/>
                <a:gd name="connsiteX0-137" fmla="*/ 0 w 1478213"/>
                <a:gd name="connsiteY0-138" fmla="*/ 687082 h 688181"/>
                <a:gd name="connsiteX1-139" fmla="*/ 597419 w 1478213"/>
                <a:gd name="connsiteY1-140" fmla="*/ 0 h 688181"/>
                <a:gd name="connsiteX2-141" fmla="*/ 1450551 w 1478213"/>
                <a:gd name="connsiteY2-142" fmla="*/ 100013 h 688181"/>
                <a:gd name="connsiteX3-143" fmla="*/ 1241001 w 1478213"/>
                <a:gd name="connsiteY3-144" fmla="*/ 359568 h 688181"/>
                <a:gd name="connsiteX4-145" fmla="*/ 1038594 w 1478213"/>
                <a:gd name="connsiteY4-146" fmla="*/ 340519 h 688181"/>
                <a:gd name="connsiteX5-147" fmla="*/ 503088 w 1478213"/>
                <a:gd name="connsiteY5-148" fmla="*/ 522778 h 688181"/>
                <a:gd name="connsiteX6-149" fmla="*/ 390894 w 1478213"/>
                <a:gd name="connsiteY6-150" fmla="*/ 688181 h 688181"/>
                <a:gd name="connsiteX7-151" fmla="*/ 0 w 1478213"/>
                <a:gd name="connsiteY7-152" fmla="*/ 687082 h 688181"/>
                <a:gd name="connsiteX0-153" fmla="*/ 0 w 1476657"/>
                <a:gd name="connsiteY0-154" fmla="*/ 687082 h 688181"/>
                <a:gd name="connsiteX1-155" fmla="*/ 597419 w 1476657"/>
                <a:gd name="connsiteY1-156" fmla="*/ 0 h 688181"/>
                <a:gd name="connsiteX2-157" fmla="*/ 1450551 w 1476657"/>
                <a:gd name="connsiteY2-158" fmla="*/ 100013 h 688181"/>
                <a:gd name="connsiteX3-159" fmla="*/ 1221951 w 1476657"/>
                <a:gd name="connsiteY3-160" fmla="*/ 369093 h 688181"/>
                <a:gd name="connsiteX4-161" fmla="*/ 1038594 w 1476657"/>
                <a:gd name="connsiteY4-162" fmla="*/ 340519 h 688181"/>
                <a:gd name="connsiteX5-163" fmla="*/ 503088 w 1476657"/>
                <a:gd name="connsiteY5-164" fmla="*/ 522778 h 688181"/>
                <a:gd name="connsiteX6-165" fmla="*/ 390894 w 1476657"/>
                <a:gd name="connsiteY6-166" fmla="*/ 688181 h 688181"/>
                <a:gd name="connsiteX7-167" fmla="*/ 0 w 1476657"/>
                <a:gd name="connsiteY7-168" fmla="*/ 687082 h 688181"/>
                <a:gd name="connsiteX0-169" fmla="*/ 0 w 1485466"/>
                <a:gd name="connsiteY0-170" fmla="*/ 687082 h 688181"/>
                <a:gd name="connsiteX1-171" fmla="*/ 597419 w 1485466"/>
                <a:gd name="connsiteY1-172" fmla="*/ 0 h 688181"/>
                <a:gd name="connsiteX2-173" fmla="*/ 1460076 w 1485466"/>
                <a:gd name="connsiteY2-174" fmla="*/ 90488 h 688181"/>
                <a:gd name="connsiteX3-175" fmla="*/ 1221951 w 1485466"/>
                <a:gd name="connsiteY3-176" fmla="*/ 369093 h 688181"/>
                <a:gd name="connsiteX4-177" fmla="*/ 1038594 w 1485466"/>
                <a:gd name="connsiteY4-178" fmla="*/ 340519 h 688181"/>
                <a:gd name="connsiteX5-179" fmla="*/ 503088 w 1485466"/>
                <a:gd name="connsiteY5-180" fmla="*/ 522778 h 688181"/>
                <a:gd name="connsiteX6-181" fmla="*/ 390894 w 1485466"/>
                <a:gd name="connsiteY6-182" fmla="*/ 688181 h 688181"/>
                <a:gd name="connsiteX7-183" fmla="*/ 0 w 1485466"/>
                <a:gd name="connsiteY7-184" fmla="*/ 687082 h 688181"/>
                <a:gd name="connsiteX0-185" fmla="*/ 0 w 1485466"/>
                <a:gd name="connsiteY0-186" fmla="*/ 687082 h 688181"/>
                <a:gd name="connsiteX1-187" fmla="*/ 597419 w 1485466"/>
                <a:gd name="connsiteY1-188" fmla="*/ 0 h 688181"/>
                <a:gd name="connsiteX2-189" fmla="*/ 1460076 w 1485466"/>
                <a:gd name="connsiteY2-190" fmla="*/ 90488 h 688181"/>
                <a:gd name="connsiteX3-191" fmla="*/ 1221951 w 1485466"/>
                <a:gd name="connsiteY3-192" fmla="*/ 369093 h 688181"/>
                <a:gd name="connsiteX4-193" fmla="*/ 1038594 w 1485466"/>
                <a:gd name="connsiteY4-194" fmla="*/ 340519 h 688181"/>
                <a:gd name="connsiteX5-195" fmla="*/ 524519 w 1485466"/>
                <a:gd name="connsiteY5-196" fmla="*/ 525159 h 688181"/>
                <a:gd name="connsiteX6-197" fmla="*/ 390894 w 1485466"/>
                <a:gd name="connsiteY6-198" fmla="*/ 688181 h 688181"/>
                <a:gd name="connsiteX7-199" fmla="*/ 0 w 1485466"/>
                <a:gd name="connsiteY7-200" fmla="*/ 687082 h 688181"/>
                <a:gd name="connsiteX0-201" fmla="*/ 0 w 1485466"/>
                <a:gd name="connsiteY0-202" fmla="*/ 687082 h 688181"/>
                <a:gd name="connsiteX1-203" fmla="*/ 597419 w 1485466"/>
                <a:gd name="connsiteY1-204" fmla="*/ 0 h 688181"/>
                <a:gd name="connsiteX2-205" fmla="*/ 1460076 w 1485466"/>
                <a:gd name="connsiteY2-206" fmla="*/ 90488 h 688181"/>
                <a:gd name="connsiteX3-207" fmla="*/ 1221951 w 1485466"/>
                <a:gd name="connsiteY3-208" fmla="*/ 369093 h 688181"/>
                <a:gd name="connsiteX4-209" fmla="*/ 1038594 w 1485466"/>
                <a:gd name="connsiteY4-210" fmla="*/ 340519 h 688181"/>
                <a:gd name="connsiteX5-211" fmla="*/ 524519 w 1485466"/>
                <a:gd name="connsiteY5-212" fmla="*/ 525159 h 688181"/>
                <a:gd name="connsiteX6-213" fmla="*/ 390894 w 1485466"/>
                <a:gd name="connsiteY6-214" fmla="*/ 688181 h 688181"/>
                <a:gd name="connsiteX7-215" fmla="*/ 0 w 1485466"/>
                <a:gd name="connsiteY7-216" fmla="*/ 687082 h 688181"/>
                <a:gd name="connsiteX0-217" fmla="*/ 0 w 1485466"/>
                <a:gd name="connsiteY0-218" fmla="*/ 687082 h 688181"/>
                <a:gd name="connsiteX1-219" fmla="*/ 597419 w 1485466"/>
                <a:gd name="connsiteY1-220" fmla="*/ 0 h 688181"/>
                <a:gd name="connsiteX2-221" fmla="*/ 1460076 w 1485466"/>
                <a:gd name="connsiteY2-222" fmla="*/ 90488 h 688181"/>
                <a:gd name="connsiteX3-223" fmla="*/ 1221951 w 1485466"/>
                <a:gd name="connsiteY3-224" fmla="*/ 369093 h 688181"/>
                <a:gd name="connsiteX4-225" fmla="*/ 1038594 w 1485466"/>
                <a:gd name="connsiteY4-226" fmla="*/ 340519 h 688181"/>
                <a:gd name="connsiteX5-227" fmla="*/ 524519 w 1485466"/>
                <a:gd name="connsiteY5-228" fmla="*/ 525159 h 688181"/>
                <a:gd name="connsiteX6-229" fmla="*/ 390894 w 1485466"/>
                <a:gd name="connsiteY6-230" fmla="*/ 688181 h 688181"/>
                <a:gd name="connsiteX7-231" fmla="*/ 0 w 1485466"/>
                <a:gd name="connsiteY7-232" fmla="*/ 687082 h 688181"/>
                <a:gd name="connsiteX0-233" fmla="*/ 0 w 1485466"/>
                <a:gd name="connsiteY0-234" fmla="*/ 687082 h 688181"/>
                <a:gd name="connsiteX1-235" fmla="*/ 597419 w 1485466"/>
                <a:gd name="connsiteY1-236" fmla="*/ 0 h 688181"/>
                <a:gd name="connsiteX2-237" fmla="*/ 1460076 w 1485466"/>
                <a:gd name="connsiteY2-238" fmla="*/ 90488 h 688181"/>
                <a:gd name="connsiteX3-239" fmla="*/ 1221951 w 1485466"/>
                <a:gd name="connsiteY3-240" fmla="*/ 369093 h 688181"/>
                <a:gd name="connsiteX4-241" fmla="*/ 1038594 w 1485466"/>
                <a:gd name="connsiteY4-242" fmla="*/ 340519 h 688181"/>
                <a:gd name="connsiteX5-243" fmla="*/ 524519 w 1485466"/>
                <a:gd name="connsiteY5-244" fmla="*/ 525159 h 688181"/>
                <a:gd name="connsiteX6-245" fmla="*/ 390894 w 1485466"/>
                <a:gd name="connsiteY6-246" fmla="*/ 688181 h 688181"/>
                <a:gd name="connsiteX7-247" fmla="*/ 0 w 1485466"/>
                <a:gd name="connsiteY7-248" fmla="*/ 687082 h 688181"/>
                <a:gd name="connsiteX0-249" fmla="*/ 0 w 1489485"/>
                <a:gd name="connsiteY0-250" fmla="*/ 687082 h 688181"/>
                <a:gd name="connsiteX1-251" fmla="*/ 597419 w 1489485"/>
                <a:gd name="connsiteY1-252" fmla="*/ 0 h 688181"/>
                <a:gd name="connsiteX2-253" fmla="*/ 1460076 w 1489485"/>
                <a:gd name="connsiteY2-254" fmla="*/ 90488 h 688181"/>
                <a:gd name="connsiteX3-255" fmla="*/ 1269576 w 1489485"/>
                <a:gd name="connsiteY3-256" fmla="*/ 342900 h 688181"/>
                <a:gd name="connsiteX4-257" fmla="*/ 1038594 w 1489485"/>
                <a:gd name="connsiteY4-258" fmla="*/ 340519 h 688181"/>
                <a:gd name="connsiteX5-259" fmla="*/ 524519 w 1489485"/>
                <a:gd name="connsiteY5-260" fmla="*/ 525159 h 688181"/>
                <a:gd name="connsiteX6-261" fmla="*/ 390894 w 1489485"/>
                <a:gd name="connsiteY6-262" fmla="*/ 688181 h 688181"/>
                <a:gd name="connsiteX7-263" fmla="*/ 0 w 1489485"/>
                <a:gd name="connsiteY7-264" fmla="*/ 687082 h 688181"/>
                <a:gd name="connsiteX0-265" fmla="*/ 0 w 1476653"/>
                <a:gd name="connsiteY0-266" fmla="*/ 687082 h 688181"/>
                <a:gd name="connsiteX1-267" fmla="*/ 597419 w 1476653"/>
                <a:gd name="connsiteY1-268" fmla="*/ 0 h 688181"/>
                <a:gd name="connsiteX2-269" fmla="*/ 1445789 w 1476653"/>
                <a:gd name="connsiteY2-270" fmla="*/ 85725 h 688181"/>
                <a:gd name="connsiteX3-271" fmla="*/ 1269576 w 1476653"/>
                <a:gd name="connsiteY3-272" fmla="*/ 342900 h 688181"/>
                <a:gd name="connsiteX4-273" fmla="*/ 1038594 w 1476653"/>
                <a:gd name="connsiteY4-274" fmla="*/ 340519 h 688181"/>
                <a:gd name="connsiteX5-275" fmla="*/ 524519 w 1476653"/>
                <a:gd name="connsiteY5-276" fmla="*/ 525159 h 688181"/>
                <a:gd name="connsiteX6-277" fmla="*/ 390894 w 1476653"/>
                <a:gd name="connsiteY6-278" fmla="*/ 688181 h 688181"/>
                <a:gd name="connsiteX7-279" fmla="*/ 0 w 1476653"/>
                <a:gd name="connsiteY7-280" fmla="*/ 687082 h 688181"/>
                <a:gd name="connsiteX0-281" fmla="*/ 0 w 1476653"/>
                <a:gd name="connsiteY0-282" fmla="*/ 687082 h 688181"/>
                <a:gd name="connsiteX1-283" fmla="*/ 597419 w 1476653"/>
                <a:gd name="connsiteY1-284" fmla="*/ 0 h 688181"/>
                <a:gd name="connsiteX2-285" fmla="*/ 1445789 w 1476653"/>
                <a:gd name="connsiteY2-286" fmla="*/ 85725 h 688181"/>
                <a:gd name="connsiteX3-287" fmla="*/ 1269576 w 1476653"/>
                <a:gd name="connsiteY3-288" fmla="*/ 342900 h 688181"/>
                <a:gd name="connsiteX4-289" fmla="*/ 1038594 w 1476653"/>
                <a:gd name="connsiteY4-290" fmla="*/ 340519 h 688181"/>
                <a:gd name="connsiteX5-291" fmla="*/ 524519 w 1476653"/>
                <a:gd name="connsiteY5-292" fmla="*/ 525159 h 688181"/>
                <a:gd name="connsiteX6-293" fmla="*/ 390894 w 1476653"/>
                <a:gd name="connsiteY6-294" fmla="*/ 688181 h 688181"/>
                <a:gd name="connsiteX7-295" fmla="*/ 0 w 1476653"/>
                <a:gd name="connsiteY7-296" fmla="*/ 687082 h 688181"/>
                <a:gd name="connsiteX0-297" fmla="*/ 0 w 1452605"/>
                <a:gd name="connsiteY0-298" fmla="*/ 687082 h 688181"/>
                <a:gd name="connsiteX1-299" fmla="*/ 597419 w 1452605"/>
                <a:gd name="connsiteY1-300" fmla="*/ 0 h 688181"/>
                <a:gd name="connsiteX2-301" fmla="*/ 1445789 w 1452605"/>
                <a:gd name="connsiteY2-302" fmla="*/ 85725 h 688181"/>
                <a:gd name="connsiteX3-303" fmla="*/ 1269576 w 1452605"/>
                <a:gd name="connsiteY3-304" fmla="*/ 342900 h 688181"/>
                <a:gd name="connsiteX4-305" fmla="*/ 1038594 w 1452605"/>
                <a:gd name="connsiteY4-306" fmla="*/ 340519 h 688181"/>
                <a:gd name="connsiteX5-307" fmla="*/ 524519 w 1452605"/>
                <a:gd name="connsiteY5-308" fmla="*/ 525159 h 688181"/>
                <a:gd name="connsiteX6-309" fmla="*/ 390894 w 1452605"/>
                <a:gd name="connsiteY6-310" fmla="*/ 688181 h 688181"/>
                <a:gd name="connsiteX7-311" fmla="*/ 0 w 1452605"/>
                <a:gd name="connsiteY7-312" fmla="*/ 687082 h 688181"/>
                <a:gd name="connsiteX0-313" fmla="*/ 0 w 1452233"/>
                <a:gd name="connsiteY0-314" fmla="*/ 687082 h 688181"/>
                <a:gd name="connsiteX1-315" fmla="*/ 597419 w 1452233"/>
                <a:gd name="connsiteY1-316" fmla="*/ 0 h 688181"/>
                <a:gd name="connsiteX2-317" fmla="*/ 1445789 w 1452233"/>
                <a:gd name="connsiteY2-318" fmla="*/ 85725 h 688181"/>
                <a:gd name="connsiteX3-319" fmla="*/ 1260051 w 1452233"/>
                <a:gd name="connsiteY3-320" fmla="*/ 352425 h 688181"/>
                <a:gd name="connsiteX4-321" fmla="*/ 1038594 w 1452233"/>
                <a:gd name="connsiteY4-322" fmla="*/ 340519 h 688181"/>
                <a:gd name="connsiteX5-323" fmla="*/ 524519 w 1452233"/>
                <a:gd name="connsiteY5-324" fmla="*/ 525159 h 688181"/>
                <a:gd name="connsiteX6-325" fmla="*/ 390894 w 1452233"/>
                <a:gd name="connsiteY6-326" fmla="*/ 688181 h 688181"/>
                <a:gd name="connsiteX7-327" fmla="*/ 0 w 1452233"/>
                <a:gd name="connsiteY7-328" fmla="*/ 687082 h 688181"/>
                <a:gd name="connsiteX0-329" fmla="*/ 0 w 1452233"/>
                <a:gd name="connsiteY0-330" fmla="*/ 687082 h 688181"/>
                <a:gd name="connsiteX1-331" fmla="*/ 597419 w 1452233"/>
                <a:gd name="connsiteY1-332" fmla="*/ 0 h 688181"/>
                <a:gd name="connsiteX2-333" fmla="*/ 1445789 w 1452233"/>
                <a:gd name="connsiteY2-334" fmla="*/ 85725 h 688181"/>
                <a:gd name="connsiteX3-335" fmla="*/ 1260051 w 1452233"/>
                <a:gd name="connsiteY3-336" fmla="*/ 352425 h 688181"/>
                <a:gd name="connsiteX4-337" fmla="*/ 1036212 w 1452233"/>
                <a:gd name="connsiteY4-338" fmla="*/ 328613 h 688181"/>
                <a:gd name="connsiteX5-339" fmla="*/ 524519 w 1452233"/>
                <a:gd name="connsiteY5-340" fmla="*/ 525159 h 688181"/>
                <a:gd name="connsiteX6-341" fmla="*/ 390894 w 1452233"/>
                <a:gd name="connsiteY6-342" fmla="*/ 688181 h 688181"/>
                <a:gd name="connsiteX7-343" fmla="*/ 0 w 1452233"/>
                <a:gd name="connsiteY7-344" fmla="*/ 687082 h 688181"/>
                <a:gd name="connsiteX0-345" fmla="*/ 0 w 1452233"/>
                <a:gd name="connsiteY0-346" fmla="*/ 687082 h 688181"/>
                <a:gd name="connsiteX1-347" fmla="*/ 597419 w 1452233"/>
                <a:gd name="connsiteY1-348" fmla="*/ 0 h 688181"/>
                <a:gd name="connsiteX2-349" fmla="*/ 1445789 w 1452233"/>
                <a:gd name="connsiteY2-350" fmla="*/ 85725 h 688181"/>
                <a:gd name="connsiteX3-351" fmla="*/ 1260051 w 1452233"/>
                <a:gd name="connsiteY3-352" fmla="*/ 352425 h 688181"/>
                <a:gd name="connsiteX4-353" fmla="*/ 1038593 w 1452233"/>
                <a:gd name="connsiteY4-354" fmla="*/ 338138 h 688181"/>
                <a:gd name="connsiteX5-355" fmla="*/ 524519 w 1452233"/>
                <a:gd name="connsiteY5-356" fmla="*/ 525159 h 688181"/>
                <a:gd name="connsiteX6-357" fmla="*/ 390894 w 1452233"/>
                <a:gd name="connsiteY6-358" fmla="*/ 688181 h 688181"/>
                <a:gd name="connsiteX7-359" fmla="*/ 0 w 1452233"/>
                <a:gd name="connsiteY7-360" fmla="*/ 687082 h 688181"/>
                <a:gd name="connsiteX0-361" fmla="*/ 0 w 1472956"/>
                <a:gd name="connsiteY0-362" fmla="*/ 687082 h 688181"/>
                <a:gd name="connsiteX1-363" fmla="*/ 597419 w 1472956"/>
                <a:gd name="connsiteY1-364" fmla="*/ 0 h 688181"/>
                <a:gd name="connsiteX2-365" fmla="*/ 1467220 w 1472956"/>
                <a:gd name="connsiteY2-366" fmla="*/ 104775 h 688181"/>
                <a:gd name="connsiteX3-367" fmla="*/ 1260051 w 1472956"/>
                <a:gd name="connsiteY3-368" fmla="*/ 352425 h 688181"/>
                <a:gd name="connsiteX4-369" fmla="*/ 1038593 w 1472956"/>
                <a:gd name="connsiteY4-370" fmla="*/ 338138 h 688181"/>
                <a:gd name="connsiteX5-371" fmla="*/ 524519 w 1472956"/>
                <a:gd name="connsiteY5-372" fmla="*/ 525159 h 688181"/>
                <a:gd name="connsiteX6-373" fmla="*/ 390894 w 1472956"/>
                <a:gd name="connsiteY6-374" fmla="*/ 688181 h 688181"/>
                <a:gd name="connsiteX7-375" fmla="*/ 0 w 1472956"/>
                <a:gd name="connsiteY7-376" fmla="*/ 687082 h 688181"/>
                <a:gd name="connsiteX0-377" fmla="*/ 0 w 1472956"/>
                <a:gd name="connsiteY0-378" fmla="*/ 687082 h 688181"/>
                <a:gd name="connsiteX1-379" fmla="*/ 597419 w 1472956"/>
                <a:gd name="connsiteY1-380" fmla="*/ 0 h 688181"/>
                <a:gd name="connsiteX2-381" fmla="*/ 1467220 w 1472956"/>
                <a:gd name="connsiteY2-382" fmla="*/ 104775 h 688181"/>
                <a:gd name="connsiteX3-383" fmla="*/ 1260051 w 1472956"/>
                <a:gd name="connsiteY3-384" fmla="*/ 352425 h 688181"/>
                <a:gd name="connsiteX4-385" fmla="*/ 1038593 w 1472956"/>
                <a:gd name="connsiteY4-386" fmla="*/ 338138 h 688181"/>
                <a:gd name="connsiteX5-387" fmla="*/ 524519 w 1472956"/>
                <a:gd name="connsiteY5-388" fmla="*/ 525159 h 688181"/>
                <a:gd name="connsiteX6-389" fmla="*/ 390894 w 1472956"/>
                <a:gd name="connsiteY6-390" fmla="*/ 688181 h 688181"/>
                <a:gd name="connsiteX7-391" fmla="*/ 0 w 1472956"/>
                <a:gd name="connsiteY7-392" fmla="*/ 687082 h 688181"/>
                <a:gd name="connsiteX0-393" fmla="*/ 0 w 1472956"/>
                <a:gd name="connsiteY0-394" fmla="*/ 687082 h 688181"/>
                <a:gd name="connsiteX1-395" fmla="*/ 597419 w 1472956"/>
                <a:gd name="connsiteY1-396" fmla="*/ 0 h 688181"/>
                <a:gd name="connsiteX2-397" fmla="*/ 1467220 w 1472956"/>
                <a:gd name="connsiteY2-398" fmla="*/ 104775 h 688181"/>
                <a:gd name="connsiteX3-399" fmla="*/ 1260051 w 1472956"/>
                <a:gd name="connsiteY3-400" fmla="*/ 352425 h 688181"/>
                <a:gd name="connsiteX4-401" fmla="*/ 1038593 w 1472956"/>
                <a:gd name="connsiteY4-402" fmla="*/ 338138 h 688181"/>
                <a:gd name="connsiteX5-403" fmla="*/ 524519 w 1472956"/>
                <a:gd name="connsiteY5-404" fmla="*/ 525159 h 688181"/>
                <a:gd name="connsiteX6-405" fmla="*/ 390894 w 1472956"/>
                <a:gd name="connsiteY6-406" fmla="*/ 688181 h 688181"/>
                <a:gd name="connsiteX7-407" fmla="*/ 0 w 1472956"/>
                <a:gd name="connsiteY7-408" fmla="*/ 687082 h 688181"/>
                <a:gd name="connsiteX0-409" fmla="*/ 0 w 1472956"/>
                <a:gd name="connsiteY0-410" fmla="*/ 687082 h 688181"/>
                <a:gd name="connsiteX1-411" fmla="*/ 597419 w 1472956"/>
                <a:gd name="connsiteY1-412" fmla="*/ 0 h 688181"/>
                <a:gd name="connsiteX2-413" fmla="*/ 1467220 w 1472956"/>
                <a:gd name="connsiteY2-414" fmla="*/ 104775 h 688181"/>
                <a:gd name="connsiteX3-415" fmla="*/ 1260051 w 1472956"/>
                <a:gd name="connsiteY3-416" fmla="*/ 352425 h 688181"/>
                <a:gd name="connsiteX4-417" fmla="*/ 1038593 w 1472956"/>
                <a:gd name="connsiteY4-418" fmla="*/ 338138 h 688181"/>
                <a:gd name="connsiteX5-419" fmla="*/ 524519 w 1472956"/>
                <a:gd name="connsiteY5-420" fmla="*/ 525159 h 688181"/>
                <a:gd name="connsiteX6-421" fmla="*/ 390894 w 1472956"/>
                <a:gd name="connsiteY6-422" fmla="*/ 688181 h 688181"/>
                <a:gd name="connsiteX7-423" fmla="*/ 0 w 1472956"/>
                <a:gd name="connsiteY7-424" fmla="*/ 687082 h 688181"/>
                <a:gd name="connsiteX0-425" fmla="*/ 0 w 1473174"/>
                <a:gd name="connsiteY0-426" fmla="*/ 687082 h 688181"/>
                <a:gd name="connsiteX1-427" fmla="*/ 597419 w 1473174"/>
                <a:gd name="connsiteY1-428" fmla="*/ 0 h 688181"/>
                <a:gd name="connsiteX2-429" fmla="*/ 1467220 w 1473174"/>
                <a:gd name="connsiteY2-430" fmla="*/ 104775 h 688181"/>
                <a:gd name="connsiteX3-431" fmla="*/ 1267195 w 1473174"/>
                <a:gd name="connsiteY3-432" fmla="*/ 376237 h 688181"/>
                <a:gd name="connsiteX4-433" fmla="*/ 1038593 w 1473174"/>
                <a:gd name="connsiteY4-434" fmla="*/ 338138 h 688181"/>
                <a:gd name="connsiteX5-435" fmla="*/ 524519 w 1473174"/>
                <a:gd name="connsiteY5-436" fmla="*/ 525159 h 688181"/>
                <a:gd name="connsiteX6-437" fmla="*/ 390894 w 1473174"/>
                <a:gd name="connsiteY6-438" fmla="*/ 688181 h 688181"/>
                <a:gd name="connsiteX7-439" fmla="*/ 0 w 1473174"/>
                <a:gd name="connsiteY7-440" fmla="*/ 687082 h 688181"/>
                <a:gd name="connsiteX0-441" fmla="*/ 0 w 1473174"/>
                <a:gd name="connsiteY0-442" fmla="*/ 687082 h 688181"/>
                <a:gd name="connsiteX1-443" fmla="*/ 597419 w 1473174"/>
                <a:gd name="connsiteY1-444" fmla="*/ 0 h 688181"/>
                <a:gd name="connsiteX2-445" fmla="*/ 1467220 w 1473174"/>
                <a:gd name="connsiteY2-446" fmla="*/ 104775 h 688181"/>
                <a:gd name="connsiteX3-447" fmla="*/ 1267195 w 1473174"/>
                <a:gd name="connsiteY3-448" fmla="*/ 376237 h 688181"/>
                <a:gd name="connsiteX4-449" fmla="*/ 1038593 w 1473174"/>
                <a:gd name="connsiteY4-450" fmla="*/ 338138 h 688181"/>
                <a:gd name="connsiteX5-451" fmla="*/ 524519 w 1473174"/>
                <a:gd name="connsiteY5-452" fmla="*/ 525159 h 688181"/>
                <a:gd name="connsiteX6-453" fmla="*/ 390894 w 1473174"/>
                <a:gd name="connsiteY6-454" fmla="*/ 688181 h 688181"/>
                <a:gd name="connsiteX7-455" fmla="*/ 0 w 1473174"/>
                <a:gd name="connsiteY7-456" fmla="*/ 687082 h 688181"/>
                <a:gd name="connsiteX0-457" fmla="*/ 0 w 1473174"/>
                <a:gd name="connsiteY0-458" fmla="*/ 687082 h 688181"/>
                <a:gd name="connsiteX1-459" fmla="*/ 597419 w 1473174"/>
                <a:gd name="connsiteY1-460" fmla="*/ 0 h 688181"/>
                <a:gd name="connsiteX2-461" fmla="*/ 1467220 w 1473174"/>
                <a:gd name="connsiteY2-462" fmla="*/ 104775 h 688181"/>
                <a:gd name="connsiteX3-463" fmla="*/ 1267195 w 1473174"/>
                <a:gd name="connsiteY3-464" fmla="*/ 376237 h 688181"/>
                <a:gd name="connsiteX4-465" fmla="*/ 1038593 w 1473174"/>
                <a:gd name="connsiteY4-466" fmla="*/ 338138 h 688181"/>
                <a:gd name="connsiteX5-467" fmla="*/ 524519 w 1473174"/>
                <a:gd name="connsiteY5-468" fmla="*/ 525159 h 688181"/>
                <a:gd name="connsiteX6-469" fmla="*/ 390894 w 1473174"/>
                <a:gd name="connsiteY6-470" fmla="*/ 688181 h 688181"/>
                <a:gd name="connsiteX7-471" fmla="*/ 0 w 1473174"/>
                <a:gd name="connsiteY7-472" fmla="*/ 687082 h 6881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91" y="connsiteY5-92"/>
                </a:cxn>
                <a:cxn ang="0">
                  <a:pos x="connsiteX6-105" y="connsiteY6-106"/>
                </a:cxn>
                <a:cxn ang="0">
                  <a:pos x="connsiteX7-135" y="connsiteY7-136"/>
                </a:cxn>
              </a:cxnLst>
              <a:rect l="l" t="t" r="r" b="b"/>
              <a:pathLst>
                <a:path w="1473174" h="688181">
                  <a:moveTo>
                    <a:pt x="0" y="687082"/>
                  </a:moveTo>
                  <a:lnTo>
                    <a:pt x="597419" y="0"/>
                  </a:lnTo>
                  <a:lnTo>
                    <a:pt x="1467220" y="104775"/>
                  </a:lnTo>
                  <a:cubicBezTo>
                    <a:pt x="1505426" y="105172"/>
                    <a:pt x="1350493" y="277598"/>
                    <a:pt x="1267195" y="376237"/>
                  </a:cubicBezTo>
                  <a:cubicBezTo>
                    <a:pt x="1265609" y="425449"/>
                    <a:pt x="1187772" y="353798"/>
                    <a:pt x="1038593" y="338138"/>
                  </a:cubicBezTo>
                  <a:cubicBezTo>
                    <a:pt x="722727" y="334384"/>
                    <a:pt x="637628" y="428719"/>
                    <a:pt x="524519" y="525159"/>
                  </a:cubicBezTo>
                  <a:cubicBezTo>
                    <a:pt x="456165" y="603313"/>
                    <a:pt x="435436" y="633840"/>
                    <a:pt x="390894" y="688181"/>
                  </a:cubicBezTo>
                  <a:lnTo>
                    <a:pt x="0" y="6870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5020721" y="2205037"/>
              <a:ext cx="73241" cy="595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 rot="10800000">
              <a:off x="4994238" y="2257029"/>
              <a:ext cx="126205" cy="223837"/>
            </a:xfrm>
            <a:custGeom>
              <a:avLst/>
              <a:gdLst>
                <a:gd name="connsiteX0" fmla="*/ 42862 w 116681"/>
                <a:gd name="connsiteY0" fmla="*/ 0 h 211931"/>
                <a:gd name="connsiteX1" fmla="*/ 0 w 116681"/>
                <a:gd name="connsiteY1" fmla="*/ 57150 h 211931"/>
                <a:gd name="connsiteX2" fmla="*/ 7144 w 116681"/>
                <a:gd name="connsiteY2" fmla="*/ 180975 h 211931"/>
                <a:gd name="connsiteX3" fmla="*/ 78581 w 116681"/>
                <a:gd name="connsiteY3" fmla="*/ 211931 h 211931"/>
                <a:gd name="connsiteX4" fmla="*/ 116681 w 116681"/>
                <a:gd name="connsiteY4" fmla="*/ 166687 h 211931"/>
                <a:gd name="connsiteX5" fmla="*/ 109537 w 116681"/>
                <a:gd name="connsiteY5" fmla="*/ 4762 h 211931"/>
                <a:gd name="connsiteX6" fmla="*/ 42862 w 116681"/>
                <a:gd name="connsiteY6" fmla="*/ 0 h 211931"/>
                <a:gd name="connsiteX0-1" fmla="*/ 42862 w 116681"/>
                <a:gd name="connsiteY0-2" fmla="*/ 0 h 211931"/>
                <a:gd name="connsiteX1-3" fmla="*/ 0 w 116681"/>
                <a:gd name="connsiteY1-4" fmla="*/ 57150 h 211931"/>
                <a:gd name="connsiteX2-5" fmla="*/ 7144 w 116681"/>
                <a:gd name="connsiteY2-6" fmla="*/ 180975 h 211931"/>
                <a:gd name="connsiteX3-7" fmla="*/ 78581 w 116681"/>
                <a:gd name="connsiteY3-8" fmla="*/ 211931 h 211931"/>
                <a:gd name="connsiteX4-9" fmla="*/ 116681 w 116681"/>
                <a:gd name="connsiteY4-10" fmla="*/ 166687 h 211931"/>
                <a:gd name="connsiteX5-11" fmla="*/ 104774 w 116681"/>
                <a:gd name="connsiteY5-12" fmla="*/ 61912 h 211931"/>
                <a:gd name="connsiteX6-13" fmla="*/ 42862 w 116681"/>
                <a:gd name="connsiteY6-14" fmla="*/ 0 h 211931"/>
                <a:gd name="connsiteX0-15" fmla="*/ 42862 w 126205"/>
                <a:gd name="connsiteY0-16" fmla="*/ 0 h 211931"/>
                <a:gd name="connsiteX1-17" fmla="*/ 0 w 126205"/>
                <a:gd name="connsiteY1-18" fmla="*/ 57150 h 211931"/>
                <a:gd name="connsiteX2-19" fmla="*/ 7144 w 126205"/>
                <a:gd name="connsiteY2-20" fmla="*/ 180975 h 211931"/>
                <a:gd name="connsiteX3-21" fmla="*/ 78581 w 126205"/>
                <a:gd name="connsiteY3-22" fmla="*/ 211931 h 211931"/>
                <a:gd name="connsiteX4-23" fmla="*/ 116681 w 126205"/>
                <a:gd name="connsiteY4-24" fmla="*/ 166687 h 211931"/>
                <a:gd name="connsiteX5-25" fmla="*/ 126205 w 126205"/>
                <a:gd name="connsiteY5-26" fmla="*/ 57149 h 211931"/>
                <a:gd name="connsiteX6-27" fmla="*/ 42862 w 126205"/>
                <a:gd name="connsiteY6-28" fmla="*/ 0 h 211931"/>
                <a:gd name="connsiteX0-29" fmla="*/ 42862 w 126205"/>
                <a:gd name="connsiteY0-30" fmla="*/ 0 h 228600"/>
                <a:gd name="connsiteX1-31" fmla="*/ 0 w 126205"/>
                <a:gd name="connsiteY1-32" fmla="*/ 57150 h 228600"/>
                <a:gd name="connsiteX2-33" fmla="*/ 7144 w 126205"/>
                <a:gd name="connsiteY2-34" fmla="*/ 180975 h 228600"/>
                <a:gd name="connsiteX3-35" fmla="*/ 69056 w 126205"/>
                <a:gd name="connsiteY3-36" fmla="*/ 228600 h 228600"/>
                <a:gd name="connsiteX4-37" fmla="*/ 116681 w 126205"/>
                <a:gd name="connsiteY4-38" fmla="*/ 166687 h 228600"/>
                <a:gd name="connsiteX5-39" fmla="*/ 126205 w 126205"/>
                <a:gd name="connsiteY5-40" fmla="*/ 57149 h 228600"/>
                <a:gd name="connsiteX6-41" fmla="*/ 42862 w 126205"/>
                <a:gd name="connsiteY6-42" fmla="*/ 0 h 228600"/>
                <a:gd name="connsiteX0-43" fmla="*/ 66675 w 126205"/>
                <a:gd name="connsiteY0-44" fmla="*/ 0 h 221456"/>
                <a:gd name="connsiteX1-45" fmla="*/ 0 w 126205"/>
                <a:gd name="connsiteY1-46" fmla="*/ 50006 h 221456"/>
                <a:gd name="connsiteX2-47" fmla="*/ 7144 w 126205"/>
                <a:gd name="connsiteY2-48" fmla="*/ 173831 h 221456"/>
                <a:gd name="connsiteX3-49" fmla="*/ 69056 w 126205"/>
                <a:gd name="connsiteY3-50" fmla="*/ 221456 h 221456"/>
                <a:gd name="connsiteX4-51" fmla="*/ 116681 w 126205"/>
                <a:gd name="connsiteY4-52" fmla="*/ 159543 h 221456"/>
                <a:gd name="connsiteX5-53" fmla="*/ 126205 w 126205"/>
                <a:gd name="connsiteY5-54" fmla="*/ 50005 h 221456"/>
                <a:gd name="connsiteX6-55" fmla="*/ 66675 w 126205"/>
                <a:gd name="connsiteY6-56" fmla="*/ 0 h 221456"/>
                <a:gd name="connsiteX0-57" fmla="*/ 57150 w 126205"/>
                <a:gd name="connsiteY0-58" fmla="*/ 0 h 223837"/>
                <a:gd name="connsiteX1-59" fmla="*/ 0 w 126205"/>
                <a:gd name="connsiteY1-60" fmla="*/ 52387 h 223837"/>
                <a:gd name="connsiteX2-61" fmla="*/ 7144 w 126205"/>
                <a:gd name="connsiteY2-62" fmla="*/ 176212 h 223837"/>
                <a:gd name="connsiteX3-63" fmla="*/ 69056 w 126205"/>
                <a:gd name="connsiteY3-64" fmla="*/ 223837 h 223837"/>
                <a:gd name="connsiteX4-65" fmla="*/ 116681 w 126205"/>
                <a:gd name="connsiteY4-66" fmla="*/ 161924 h 223837"/>
                <a:gd name="connsiteX5-67" fmla="*/ 126205 w 126205"/>
                <a:gd name="connsiteY5-68" fmla="*/ 52386 h 223837"/>
                <a:gd name="connsiteX6-69" fmla="*/ 57150 w 126205"/>
                <a:gd name="connsiteY6-70" fmla="*/ 0 h 2238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205" h="223837">
                  <a:moveTo>
                    <a:pt x="57150" y="0"/>
                  </a:moveTo>
                  <a:lnTo>
                    <a:pt x="0" y="52387"/>
                  </a:lnTo>
                  <a:lnTo>
                    <a:pt x="7144" y="176212"/>
                  </a:lnTo>
                  <a:lnTo>
                    <a:pt x="69056" y="223837"/>
                  </a:lnTo>
                  <a:lnTo>
                    <a:pt x="116681" y="161924"/>
                  </a:lnTo>
                  <a:lnTo>
                    <a:pt x="126205" y="52386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88985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矩形: 圆角 7">
            <a:extLst>
              <a:ext uri="{FF2B5EF4-FFF2-40B4-BE49-F238E27FC236}">
                <a16:creationId xmlns:a16="http://schemas.microsoft.com/office/drawing/2014/main" id="{64F95AF5-A4E7-40AA-9892-72400B297768}"/>
              </a:ext>
            </a:extLst>
          </p:cNvPr>
          <p:cNvSpPr/>
          <p:nvPr/>
        </p:nvSpPr>
        <p:spPr>
          <a:xfrm>
            <a:off x="5074385" y="1109771"/>
            <a:ext cx="1524000" cy="436880"/>
          </a:xfrm>
          <a:prstGeom prst="roundRect">
            <a:avLst/>
          </a:prstGeom>
          <a:solidFill>
            <a:srgbClr val="ED7D31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211" name="组合 210">
            <a:extLst>
              <a:ext uri="{FF2B5EF4-FFF2-40B4-BE49-F238E27FC236}">
                <a16:creationId xmlns:a16="http://schemas.microsoft.com/office/drawing/2014/main" id="{2C764748-087C-4255-A954-FDA6DAE658F4}"/>
              </a:ext>
            </a:extLst>
          </p:cNvPr>
          <p:cNvGrpSpPr/>
          <p:nvPr/>
        </p:nvGrpSpPr>
        <p:grpSpPr>
          <a:xfrm>
            <a:off x="5026305" y="1546651"/>
            <a:ext cx="1620161" cy="2178482"/>
            <a:chOff x="854869" y="1749360"/>
            <a:chExt cx="1310400" cy="2178482"/>
          </a:xfrm>
        </p:grpSpPr>
        <p:cxnSp>
          <p:nvCxnSpPr>
            <p:cNvPr id="212" name="直接连接符 211">
              <a:extLst>
                <a:ext uri="{FF2B5EF4-FFF2-40B4-BE49-F238E27FC236}">
                  <a16:creationId xmlns:a16="http://schemas.microsoft.com/office/drawing/2014/main" id="{9B05EE39-B620-430B-BB74-16D4ECC54F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4869" y="3339316"/>
              <a:ext cx="1310400" cy="1"/>
            </a:xfrm>
            <a:prstGeom prst="line">
              <a:avLst/>
            </a:prstGeom>
            <a:noFill/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13" name="直接连接符 212">
              <a:extLst>
                <a:ext uri="{FF2B5EF4-FFF2-40B4-BE49-F238E27FC236}">
                  <a16:creationId xmlns:a16="http://schemas.microsoft.com/office/drawing/2014/main" id="{A48EBBD4-0D8F-4193-AF77-B6D9CCA01A07}"/>
                </a:ext>
              </a:extLst>
            </p:cNvPr>
            <p:cNvCxnSpPr>
              <a:cxnSpLocks/>
            </p:cNvCxnSpPr>
            <p:nvPr/>
          </p:nvCxnSpPr>
          <p:spPr>
            <a:xfrm>
              <a:off x="869293" y="3339316"/>
              <a:ext cx="0" cy="588525"/>
            </a:xfrm>
            <a:prstGeom prst="line">
              <a:avLst/>
            </a:prstGeom>
            <a:noFill/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14" name="直接连接符 213">
              <a:extLst>
                <a:ext uri="{FF2B5EF4-FFF2-40B4-BE49-F238E27FC236}">
                  <a16:creationId xmlns:a16="http://schemas.microsoft.com/office/drawing/2014/main" id="{A0DAC560-A10A-4C23-BFB1-1C841E09E4E0}"/>
                </a:ext>
              </a:extLst>
            </p:cNvPr>
            <p:cNvCxnSpPr>
              <a:cxnSpLocks/>
            </p:cNvCxnSpPr>
            <p:nvPr/>
          </p:nvCxnSpPr>
          <p:spPr>
            <a:xfrm>
              <a:off x="2149657" y="3339317"/>
              <a:ext cx="0" cy="588525"/>
            </a:xfrm>
            <a:prstGeom prst="line">
              <a:avLst/>
            </a:prstGeom>
            <a:noFill/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15" name="直接连接符 214">
              <a:extLst>
                <a:ext uri="{FF2B5EF4-FFF2-40B4-BE49-F238E27FC236}">
                  <a16:creationId xmlns:a16="http://schemas.microsoft.com/office/drawing/2014/main" id="{FA9EBE13-ACF2-4715-95CB-A37DD9EDCEA0}"/>
                </a:ext>
              </a:extLst>
            </p:cNvPr>
            <p:cNvCxnSpPr>
              <a:cxnSpLocks/>
              <a:stCxn id="125" idx="2"/>
            </p:cNvCxnSpPr>
            <p:nvPr/>
          </p:nvCxnSpPr>
          <p:spPr>
            <a:xfrm>
              <a:off x="1510069" y="1749360"/>
              <a:ext cx="3704" cy="1589957"/>
            </a:xfrm>
            <a:prstGeom prst="line">
              <a:avLst/>
            </a:prstGeom>
            <a:noFill/>
            <a:ln w="28575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</p:grpSp>
      <p:cxnSp>
        <p:nvCxnSpPr>
          <p:cNvPr id="92" name="直接连接符 91">
            <a:extLst>
              <a:ext uri="{FF2B5EF4-FFF2-40B4-BE49-F238E27FC236}">
                <a16:creationId xmlns:a16="http://schemas.microsoft.com/office/drawing/2014/main" id="{DC06BB0B-2444-4426-ABC0-C4A95AD522E4}"/>
              </a:ext>
            </a:extLst>
          </p:cNvPr>
          <p:cNvCxnSpPr>
            <a:cxnSpLocks/>
          </p:cNvCxnSpPr>
          <p:nvPr/>
        </p:nvCxnSpPr>
        <p:spPr>
          <a:xfrm>
            <a:off x="2123828" y="1837506"/>
            <a:ext cx="7583852" cy="0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136" name="矩形: 圆角 38">
            <a:extLst>
              <a:ext uri="{FF2B5EF4-FFF2-40B4-BE49-F238E27FC236}">
                <a16:creationId xmlns:a16="http://schemas.microsoft.com/office/drawing/2014/main" id="{42EA04AD-CCEE-4362-BCB4-041DC6711F13}"/>
              </a:ext>
            </a:extLst>
          </p:cNvPr>
          <p:cNvSpPr/>
          <p:nvPr/>
        </p:nvSpPr>
        <p:spPr>
          <a:xfrm>
            <a:off x="5128683" y="2095867"/>
            <a:ext cx="1415410" cy="719305"/>
          </a:xfrm>
          <a:prstGeom prst="roundRect">
            <a:avLst/>
          </a:prstGeom>
          <a:solidFill>
            <a:srgbClr val="70AD47"/>
          </a:solidFill>
          <a:ln w="12700" cap="flat" cmpd="sng" algn="ctr">
            <a:solidFill>
              <a:srgbClr val="70AD47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申请答辩秘书</a:t>
            </a:r>
          </a:p>
        </p:txBody>
      </p:sp>
      <p:sp>
        <p:nvSpPr>
          <p:cNvPr id="191" name="椭圆 3">
            <a:extLst>
              <a:ext uri="{FF2B5EF4-FFF2-40B4-BE49-F238E27FC236}">
                <a16:creationId xmlns:a16="http://schemas.microsoft.com/office/drawing/2014/main" id="{AE304AEF-1069-4467-9A42-39489BA2C774}"/>
              </a:ext>
            </a:extLst>
          </p:cNvPr>
          <p:cNvSpPr/>
          <p:nvPr/>
        </p:nvSpPr>
        <p:spPr>
          <a:xfrm>
            <a:off x="4350260" y="3419304"/>
            <a:ext cx="1389229" cy="64008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/>
              <a:t>组织开题报告</a:t>
            </a:r>
          </a:p>
        </p:txBody>
      </p:sp>
      <p:sp>
        <p:nvSpPr>
          <p:cNvPr id="192" name="椭圆 3">
            <a:extLst>
              <a:ext uri="{FF2B5EF4-FFF2-40B4-BE49-F238E27FC236}">
                <a16:creationId xmlns:a16="http://schemas.microsoft.com/office/drawing/2014/main" id="{9554BCFB-DA0C-4D38-B026-A78B13A0CD16}"/>
              </a:ext>
            </a:extLst>
          </p:cNvPr>
          <p:cNvSpPr/>
          <p:nvPr/>
        </p:nvSpPr>
        <p:spPr>
          <a:xfrm>
            <a:off x="5933285" y="3419304"/>
            <a:ext cx="1389229" cy="64008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400" dirty="0"/>
              <a:t>组织预答辩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EA6D7FA9-D1B3-4952-B20F-49BADBAD8BA3}"/>
              </a:ext>
            </a:extLst>
          </p:cNvPr>
          <p:cNvGrpSpPr/>
          <p:nvPr/>
        </p:nvGrpSpPr>
        <p:grpSpPr>
          <a:xfrm>
            <a:off x="641874" y="1821987"/>
            <a:ext cx="2972254" cy="4317765"/>
            <a:chOff x="471109" y="1821987"/>
            <a:chExt cx="2403984" cy="4317765"/>
          </a:xfrm>
        </p:grpSpPr>
        <p:grpSp>
          <p:nvGrpSpPr>
            <p:cNvPr id="205" name="组合 204">
              <a:extLst>
                <a:ext uri="{FF2B5EF4-FFF2-40B4-BE49-F238E27FC236}">
                  <a16:creationId xmlns:a16="http://schemas.microsoft.com/office/drawing/2014/main" id="{28C42562-E67A-49BC-9E73-59713A8FB90E}"/>
                </a:ext>
              </a:extLst>
            </p:cNvPr>
            <p:cNvGrpSpPr/>
            <p:nvPr/>
          </p:nvGrpSpPr>
          <p:grpSpPr>
            <a:xfrm>
              <a:off x="1014526" y="1821987"/>
              <a:ext cx="1310400" cy="1903146"/>
              <a:chOff x="854869" y="2024696"/>
              <a:chExt cx="1310400" cy="1903146"/>
            </a:xfrm>
          </p:grpSpPr>
          <p:cxnSp>
            <p:nvCxnSpPr>
              <p:cNvPr id="104" name="直接连接符 103">
                <a:extLst>
                  <a:ext uri="{FF2B5EF4-FFF2-40B4-BE49-F238E27FC236}">
                    <a16:creationId xmlns:a16="http://schemas.microsoft.com/office/drawing/2014/main" id="{8D2D9E96-2420-4A5E-9B69-9CA10ACAE1F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54869" y="3339316"/>
                <a:ext cx="1310400" cy="1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5" name="直接连接符 104">
                <a:extLst>
                  <a:ext uri="{FF2B5EF4-FFF2-40B4-BE49-F238E27FC236}">
                    <a16:creationId xmlns:a16="http://schemas.microsoft.com/office/drawing/2014/main" id="{1F46795C-390A-416F-890E-3485C93DBE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9293" y="3339316"/>
                <a:ext cx="0" cy="588525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6" name="直接连接符 105">
                <a:extLst>
                  <a:ext uri="{FF2B5EF4-FFF2-40B4-BE49-F238E27FC236}">
                    <a16:creationId xmlns:a16="http://schemas.microsoft.com/office/drawing/2014/main" id="{7CB6D875-758D-47D1-AA4C-2849605052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9657" y="3339317"/>
                <a:ext cx="0" cy="588525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7" name="直接连接符 106">
                <a:extLst>
                  <a:ext uri="{FF2B5EF4-FFF2-40B4-BE49-F238E27FC236}">
                    <a16:creationId xmlns:a16="http://schemas.microsoft.com/office/drawing/2014/main" id="{6CBB7F66-6E00-46BE-8F91-9583D2AFCA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13771" y="2024696"/>
                <a:ext cx="0" cy="1314621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130" name="矩形: 圆角 22">
              <a:extLst>
                <a:ext uri="{FF2B5EF4-FFF2-40B4-BE49-F238E27FC236}">
                  <a16:creationId xmlns:a16="http://schemas.microsoft.com/office/drawing/2014/main" id="{B4668F67-B939-4C46-A4E0-CBABA6E27A54}"/>
                </a:ext>
              </a:extLst>
            </p:cNvPr>
            <p:cNvSpPr/>
            <p:nvPr/>
          </p:nvSpPr>
          <p:spPr>
            <a:xfrm>
              <a:off x="1088368" y="2095868"/>
              <a:ext cx="1170120" cy="772160"/>
            </a:xfrm>
            <a:prstGeom prst="roundRect">
              <a:avLst/>
            </a:prstGeom>
            <a:solidFill>
              <a:srgbClr val="70AD47"/>
            </a:solidFill>
            <a:ln w="12700" cap="flat" cmpd="sng" algn="ctr">
              <a:solidFill>
                <a:srgbClr val="70AD47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ts val="21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16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培养环节申报</a:t>
              </a: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84" name="椭圆 3">
              <a:extLst>
                <a:ext uri="{FF2B5EF4-FFF2-40B4-BE49-F238E27FC236}">
                  <a16:creationId xmlns:a16="http://schemas.microsoft.com/office/drawing/2014/main" id="{2D541D5C-0DE9-45B2-907B-86C80A4C46D6}"/>
                </a:ext>
              </a:extLst>
            </p:cNvPr>
            <p:cNvSpPr/>
            <p:nvPr/>
          </p:nvSpPr>
          <p:spPr>
            <a:xfrm>
              <a:off x="471109" y="3419304"/>
              <a:ext cx="1123620" cy="640086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400" dirty="0"/>
                <a:t>开题报告申报</a:t>
              </a:r>
            </a:p>
          </p:txBody>
        </p:sp>
        <p:sp>
          <p:nvSpPr>
            <p:cNvPr id="185" name="椭圆 3">
              <a:extLst>
                <a:ext uri="{FF2B5EF4-FFF2-40B4-BE49-F238E27FC236}">
                  <a16:creationId xmlns:a16="http://schemas.microsoft.com/office/drawing/2014/main" id="{C9AD7921-2CE6-45B0-A80C-70B8E264841F}"/>
                </a:ext>
              </a:extLst>
            </p:cNvPr>
            <p:cNvSpPr/>
            <p:nvPr/>
          </p:nvSpPr>
          <p:spPr>
            <a:xfrm>
              <a:off x="1751473" y="3419304"/>
              <a:ext cx="1123620" cy="640086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400" dirty="0"/>
                <a:t>预答辩申报</a:t>
              </a:r>
            </a:p>
          </p:txBody>
        </p:sp>
        <p:grpSp>
          <p:nvGrpSpPr>
            <p:cNvPr id="246" name="组合 245">
              <a:extLst>
                <a:ext uri="{FF2B5EF4-FFF2-40B4-BE49-F238E27FC236}">
                  <a16:creationId xmlns:a16="http://schemas.microsoft.com/office/drawing/2014/main" id="{8C71777A-3CD3-4E83-896F-4061A810676E}"/>
                </a:ext>
              </a:extLst>
            </p:cNvPr>
            <p:cNvGrpSpPr/>
            <p:nvPr/>
          </p:nvGrpSpPr>
          <p:grpSpPr>
            <a:xfrm>
              <a:off x="471110" y="4134682"/>
              <a:ext cx="1123620" cy="2005070"/>
              <a:chOff x="471110" y="4150200"/>
              <a:chExt cx="1123620" cy="2005070"/>
            </a:xfrm>
          </p:grpSpPr>
          <p:sp>
            <p:nvSpPr>
              <p:cNvPr id="223" name="矩形 16">
                <a:extLst>
                  <a:ext uri="{FF2B5EF4-FFF2-40B4-BE49-F238E27FC236}">
                    <a16:creationId xmlns:a16="http://schemas.microsoft.com/office/drawing/2014/main" id="{1481A8DA-7A4C-43AA-B88C-08443071DD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110" y="4318000"/>
                <a:ext cx="1121063" cy="1837270"/>
              </a:xfrm>
              <a:prstGeom prst="rect">
                <a:avLst/>
              </a:prstGeom>
              <a:gradFill flip="none" rotWithShape="1">
                <a:gsLst>
                  <a:gs pos="49000">
                    <a:srgbClr val="F7F7F7"/>
                  </a:gs>
                  <a:gs pos="20000">
                    <a:srgbClr val="FDFDFD"/>
                  </a:gs>
                  <a:gs pos="80000">
                    <a:srgbClr val="E7E7E7"/>
                  </a:gs>
                </a:gsLst>
                <a:lin ang="13500000" scaled="1"/>
                <a:tileRect/>
              </a:gradFill>
              <a:ln w="12700">
                <a:gradFill flip="none" rotWithShape="1">
                  <a:gsLst>
                    <a:gs pos="18000">
                      <a:schemeClr val="bg1"/>
                    </a:gs>
                    <a:gs pos="82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52400" dist="177800" dir="2700000" sx="95000" sy="95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0" tIns="216000" rIns="0" bIns="0" numCol="1" anchor="t" anchorCtr="0" compatLnSpc="1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申报开题报告论文</a:t>
                </a:r>
                <a:endParaRPr lang="en-US" altLang="zh-CN" sz="1050" dirty="0">
                  <a:solidFill>
                    <a:prstClr val="black">
                      <a:lumMod val="75000"/>
                      <a:lumOff val="25000"/>
                    </a:prstClr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上传花脸稿及论文终稿</a:t>
                </a:r>
                <a:endParaRPr lang="en-US" altLang="zh-CN" sz="1050" dirty="0">
                  <a:solidFill>
                    <a:prstClr val="black">
                      <a:lumMod val="75000"/>
                      <a:lumOff val="25000"/>
                    </a:prstClr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查看开题详情</a:t>
                </a:r>
              </a:p>
            </p:txBody>
          </p:sp>
          <p:sp>
            <p:nvSpPr>
              <p:cNvPr id="224" name="矩形 6">
                <a:extLst>
                  <a:ext uri="{FF2B5EF4-FFF2-40B4-BE49-F238E27FC236}">
                    <a16:creationId xmlns:a16="http://schemas.microsoft.com/office/drawing/2014/main" id="{AFA6B8B1-0B77-4171-977E-538964C8F0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110" y="4150200"/>
                <a:ext cx="1123620" cy="285505"/>
              </a:xfrm>
              <a:prstGeom prst="rect">
                <a:avLst/>
              </a:prstGeom>
              <a:solidFill>
                <a:srgbClr val="CB2C23"/>
              </a:solidFill>
              <a:ln w="7938" cap="flat">
                <a:noFill/>
                <a:prstDash val="solid"/>
                <a:miter lim="800000"/>
              </a:ln>
            </p:spPr>
            <p:txBody>
              <a:bodyPr vert="horz" wrap="square" lIns="68580" tIns="34290" rIns="68580" bIns="34290" numCol="1" anchor="ctr" anchorCtr="0" compatLnSpc="1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200" dirty="0">
                    <a:solidFill>
                      <a:schemeClr val="bg1"/>
                    </a:solidFill>
                  </a:rPr>
                  <a:t>功 能 项</a:t>
                </a:r>
              </a:p>
            </p:txBody>
          </p:sp>
        </p:grpSp>
        <p:grpSp>
          <p:nvGrpSpPr>
            <p:cNvPr id="247" name="组合 246">
              <a:extLst>
                <a:ext uri="{FF2B5EF4-FFF2-40B4-BE49-F238E27FC236}">
                  <a16:creationId xmlns:a16="http://schemas.microsoft.com/office/drawing/2014/main" id="{A94C11EB-A955-447A-B425-CF6C503506C8}"/>
                </a:ext>
              </a:extLst>
            </p:cNvPr>
            <p:cNvGrpSpPr/>
            <p:nvPr/>
          </p:nvGrpSpPr>
          <p:grpSpPr>
            <a:xfrm>
              <a:off x="1747504" y="4134682"/>
              <a:ext cx="1123620" cy="2005070"/>
              <a:chOff x="471110" y="4150200"/>
              <a:chExt cx="1123620" cy="2005070"/>
            </a:xfrm>
          </p:grpSpPr>
          <p:sp>
            <p:nvSpPr>
              <p:cNvPr id="248" name="矩形 16">
                <a:extLst>
                  <a:ext uri="{FF2B5EF4-FFF2-40B4-BE49-F238E27FC236}">
                    <a16:creationId xmlns:a16="http://schemas.microsoft.com/office/drawing/2014/main" id="{39F64F8C-CE88-4323-950C-9FB03E3573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110" y="4318000"/>
                <a:ext cx="1121063" cy="1837270"/>
              </a:xfrm>
              <a:prstGeom prst="rect">
                <a:avLst/>
              </a:prstGeom>
              <a:gradFill flip="none" rotWithShape="1">
                <a:gsLst>
                  <a:gs pos="49000">
                    <a:srgbClr val="F7F7F7"/>
                  </a:gs>
                  <a:gs pos="20000">
                    <a:srgbClr val="FDFDFD"/>
                  </a:gs>
                  <a:gs pos="80000">
                    <a:srgbClr val="E7E7E7"/>
                  </a:gs>
                </a:gsLst>
                <a:lin ang="13500000" scaled="1"/>
                <a:tileRect/>
              </a:gradFill>
              <a:ln w="12700">
                <a:gradFill flip="none" rotWithShape="1">
                  <a:gsLst>
                    <a:gs pos="18000">
                      <a:schemeClr val="bg1"/>
                    </a:gs>
                    <a:gs pos="82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52400" dist="177800" dir="2700000" sx="95000" sy="95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0" tIns="216000" rIns="0" bIns="0" numCol="1" anchor="t" anchorCtr="0" compatLnSpc="1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申报预答辩报告论文</a:t>
                </a:r>
                <a:endParaRPr lang="en-US" altLang="zh-CN" sz="1050" dirty="0">
                  <a:solidFill>
                    <a:prstClr val="black">
                      <a:lumMod val="75000"/>
                      <a:lumOff val="25000"/>
                    </a:prstClr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上传花脸稿及论文终稿</a:t>
                </a:r>
                <a:endParaRPr lang="en-US" altLang="zh-CN" sz="1050" dirty="0">
                  <a:solidFill>
                    <a:prstClr val="black">
                      <a:lumMod val="75000"/>
                      <a:lumOff val="25000"/>
                    </a:prstClr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查看预答辩详情</a:t>
                </a:r>
              </a:p>
            </p:txBody>
          </p:sp>
          <p:sp>
            <p:nvSpPr>
              <p:cNvPr id="249" name="矩形 6">
                <a:extLst>
                  <a:ext uri="{FF2B5EF4-FFF2-40B4-BE49-F238E27FC236}">
                    <a16:creationId xmlns:a16="http://schemas.microsoft.com/office/drawing/2014/main" id="{32DE509C-CFA8-42EA-A203-E8A5D0E5F2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110" y="4150200"/>
                <a:ext cx="1123620" cy="285505"/>
              </a:xfrm>
              <a:prstGeom prst="rect">
                <a:avLst/>
              </a:prstGeom>
              <a:solidFill>
                <a:srgbClr val="CB2C23"/>
              </a:solidFill>
              <a:ln w="7938" cap="flat">
                <a:noFill/>
                <a:prstDash val="solid"/>
                <a:miter lim="800000"/>
              </a:ln>
            </p:spPr>
            <p:txBody>
              <a:bodyPr vert="horz" wrap="square" lIns="68580" tIns="34290" rIns="68580" bIns="34290" numCol="1" anchor="ctr" anchorCtr="0" compatLnSpc="1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200" dirty="0">
                    <a:solidFill>
                      <a:schemeClr val="bg1"/>
                    </a:solidFill>
                  </a:rPr>
                  <a:t>功 能 项</a:t>
                </a:r>
              </a:p>
            </p:txBody>
          </p:sp>
        </p:grpSp>
      </p:grpSp>
      <p:grpSp>
        <p:nvGrpSpPr>
          <p:cNvPr id="256" name="组合 255">
            <a:extLst>
              <a:ext uri="{FF2B5EF4-FFF2-40B4-BE49-F238E27FC236}">
                <a16:creationId xmlns:a16="http://schemas.microsoft.com/office/drawing/2014/main" id="{75ECF3F3-A8E7-4A95-BDE4-A1B9E1C59FD2}"/>
              </a:ext>
            </a:extLst>
          </p:cNvPr>
          <p:cNvGrpSpPr/>
          <p:nvPr/>
        </p:nvGrpSpPr>
        <p:grpSpPr>
          <a:xfrm>
            <a:off x="4355168" y="4134682"/>
            <a:ext cx="1389229" cy="2005070"/>
            <a:chOff x="471110" y="4150200"/>
            <a:chExt cx="1123620" cy="2005070"/>
          </a:xfrm>
        </p:grpSpPr>
        <p:sp>
          <p:nvSpPr>
            <p:cNvPr id="257" name="矩形 16">
              <a:extLst>
                <a:ext uri="{FF2B5EF4-FFF2-40B4-BE49-F238E27FC236}">
                  <a16:creationId xmlns:a16="http://schemas.microsoft.com/office/drawing/2014/main" id="{447A81C1-8F51-49A0-A91E-A2E6DACB9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110" y="4318000"/>
              <a:ext cx="1121063" cy="1837270"/>
            </a:xfrm>
            <a:prstGeom prst="rect">
              <a:avLst/>
            </a:prstGeom>
            <a:gradFill flip="none" rotWithShape="1">
              <a:gsLst>
                <a:gs pos="49000">
                  <a:srgbClr val="F7F7F7"/>
                </a:gs>
                <a:gs pos="20000">
                  <a:srgbClr val="FDFDFD"/>
                </a:gs>
                <a:gs pos="80000">
                  <a:srgbClr val="E7E7E7"/>
                </a:gs>
              </a:gsLst>
              <a:lin ang="13500000" scaled="1"/>
              <a:tileRect/>
            </a:gradFill>
            <a:ln w="12700">
              <a:gradFill flip="none" rotWithShape="1">
                <a:gsLst>
                  <a:gs pos="18000">
                    <a:schemeClr val="bg1"/>
                  </a:gs>
                  <a:gs pos="82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52400" dist="177800" dir="2700000" sx="95000" sy="95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0" tIns="216000" rIns="0" bIns="0" numCol="1" anchor="t" anchorCtr="0" compatLnSpc="1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组织开题</a:t>
              </a:r>
              <a:endParaRPr lang="en-US" altLang="zh-CN" sz="105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删除开题</a:t>
              </a:r>
              <a:endParaRPr lang="en-US" altLang="zh-CN" sz="105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查看组织开题详情</a:t>
              </a:r>
              <a:endParaRPr lang="en-US" altLang="zh-CN" sz="105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组织开题数据下载</a:t>
              </a:r>
              <a:endParaRPr lang="en-US" altLang="zh-CN" sz="105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组织开题公告下载</a:t>
              </a:r>
            </a:p>
          </p:txBody>
        </p:sp>
        <p:sp>
          <p:nvSpPr>
            <p:cNvPr id="258" name="矩形 6">
              <a:extLst>
                <a:ext uri="{FF2B5EF4-FFF2-40B4-BE49-F238E27FC236}">
                  <a16:creationId xmlns:a16="http://schemas.microsoft.com/office/drawing/2014/main" id="{6FEE4755-3A52-4161-A8EE-5CB2ECCA25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110" y="4150200"/>
              <a:ext cx="1123620" cy="285505"/>
            </a:xfrm>
            <a:prstGeom prst="rect">
              <a:avLst/>
            </a:prstGeom>
            <a:solidFill>
              <a:srgbClr val="CB2C23"/>
            </a:solidFill>
            <a:ln w="7938" cap="flat">
              <a:noFill/>
              <a:prstDash val="solid"/>
              <a:miter lim="800000"/>
            </a:ln>
          </p:spPr>
          <p:txBody>
            <a:bodyPr vert="horz" wrap="square" lIns="68580" tIns="34290" rIns="68580" bIns="34290" numCol="1" anchor="ctr" anchorCtr="0" compatLnSpc="1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200" dirty="0">
                  <a:solidFill>
                    <a:schemeClr val="bg1"/>
                  </a:solidFill>
                </a:rPr>
                <a:t>功 能 项</a:t>
              </a:r>
            </a:p>
          </p:txBody>
        </p:sp>
      </p:grpSp>
      <p:grpSp>
        <p:nvGrpSpPr>
          <p:cNvPr id="259" name="组合 258">
            <a:extLst>
              <a:ext uri="{FF2B5EF4-FFF2-40B4-BE49-F238E27FC236}">
                <a16:creationId xmlns:a16="http://schemas.microsoft.com/office/drawing/2014/main" id="{D4EF0F4A-D1A6-4981-BE02-3153C2741117}"/>
              </a:ext>
            </a:extLst>
          </p:cNvPr>
          <p:cNvGrpSpPr/>
          <p:nvPr/>
        </p:nvGrpSpPr>
        <p:grpSpPr>
          <a:xfrm>
            <a:off x="5933285" y="4134682"/>
            <a:ext cx="1389229" cy="2005070"/>
            <a:chOff x="471110" y="4150200"/>
            <a:chExt cx="1123620" cy="2005070"/>
          </a:xfrm>
        </p:grpSpPr>
        <p:sp>
          <p:nvSpPr>
            <p:cNvPr id="260" name="矩形 16">
              <a:extLst>
                <a:ext uri="{FF2B5EF4-FFF2-40B4-BE49-F238E27FC236}">
                  <a16:creationId xmlns:a16="http://schemas.microsoft.com/office/drawing/2014/main" id="{4E03B498-F948-4EDA-8FC2-FBC994D53E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110" y="4318000"/>
              <a:ext cx="1121063" cy="1837270"/>
            </a:xfrm>
            <a:prstGeom prst="rect">
              <a:avLst/>
            </a:prstGeom>
            <a:gradFill flip="none" rotWithShape="1">
              <a:gsLst>
                <a:gs pos="49000">
                  <a:srgbClr val="F7F7F7"/>
                </a:gs>
                <a:gs pos="20000">
                  <a:srgbClr val="FDFDFD"/>
                </a:gs>
                <a:gs pos="80000">
                  <a:srgbClr val="E7E7E7"/>
                </a:gs>
              </a:gsLst>
              <a:lin ang="13500000" scaled="1"/>
              <a:tileRect/>
            </a:gradFill>
            <a:ln w="12700">
              <a:gradFill flip="none" rotWithShape="1">
                <a:gsLst>
                  <a:gs pos="18000">
                    <a:schemeClr val="bg1"/>
                  </a:gs>
                  <a:gs pos="82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152400" dist="177800" dir="2700000" sx="95000" sy="95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0" tIns="216000" rIns="0" bIns="0" numCol="1" anchor="t" anchorCtr="0" compatLnSpc="1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组织预答辩</a:t>
              </a:r>
              <a:endParaRPr lang="en-US" altLang="zh-CN" sz="105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删除预答辩</a:t>
              </a:r>
              <a:endParaRPr lang="en-US" altLang="zh-CN" sz="105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查看组织预答辩详情</a:t>
              </a:r>
              <a:endParaRPr lang="en-US" altLang="zh-CN" sz="105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组织预答辩数据下载</a:t>
              </a:r>
              <a:endParaRPr lang="en-US" altLang="zh-CN" sz="105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组织预答辩公告下载</a:t>
              </a:r>
            </a:p>
          </p:txBody>
        </p:sp>
        <p:sp>
          <p:nvSpPr>
            <p:cNvPr id="261" name="矩形 6">
              <a:extLst>
                <a:ext uri="{FF2B5EF4-FFF2-40B4-BE49-F238E27FC236}">
                  <a16:creationId xmlns:a16="http://schemas.microsoft.com/office/drawing/2014/main" id="{0F90725A-67B1-4737-9220-B4FA1F0FF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110" y="4150200"/>
              <a:ext cx="1123620" cy="285505"/>
            </a:xfrm>
            <a:prstGeom prst="rect">
              <a:avLst/>
            </a:prstGeom>
            <a:solidFill>
              <a:srgbClr val="CB2C23"/>
            </a:solidFill>
            <a:ln w="7938" cap="flat">
              <a:noFill/>
              <a:prstDash val="solid"/>
              <a:miter lim="800000"/>
            </a:ln>
          </p:spPr>
          <p:txBody>
            <a:bodyPr vert="horz" wrap="square" lIns="68580" tIns="34290" rIns="68580" bIns="34290" numCol="1" anchor="ctr" anchorCtr="0" compatLnSpc="1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200" dirty="0">
                  <a:solidFill>
                    <a:schemeClr val="bg1"/>
                  </a:solidFill>
                </a:rPr>
                <a:t>功 能 项</a:t>
              </a: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712D5718-5A14-4963-8973-200035C26196}"/>
              </a:ext>
            </a:extLst>
          </p:cNvPr>
          <p:cNvGrpSpPr/>
          <p:nvPr/>
        </p:nvGrpSpPr>
        <p:grpSpPr>
          <a:xfrm>
            <a:off x="8233051" y="1821987"/>
            <a:ext cx="2972254" cy="4317765"/>
            <a:chOff x="9326437" y="1821987"/>
            <a:chExt cx="2403984" cy="4317765"/>
          </a:xfrm>
        </p:grpSpPr>
        <p:grpSp>
          <p:nvGrpSpPr>
            <p:cNvPr id="216" name="组合 215">
              <a:extLst>
                <a:ext uri="{FF2B5EF4-FFF2-40B4-BE49-F238E27FC236}">
                  <a16:creationId xmlns:a16="http://schemas.microsoft.com/office/drawing/2014/main" id="{63F17955-BF00-43DC-B323-65F14AD10F5D}"/>
                </a:ext>
              </a:extLst>
            </p:cNvPr>
            <p:cNvGrpSpPr/>
            <p:nvPr/>
          </p:nvGrpSpPr>
          <p:grpSpPr>
            <a:xfrm>
              <a:off x="9853082" y="1821987"/>
              <a:ext cx="1310400" cy="1903146"/>
              <a:chOff x="854869" y="2024696"/>
              <a:chExt cx="1310400" cy="1903146"/>
            </a:xfrm>
          </p:grpSpPr>
          <p:cxnSp>
            <p:nvCxnSpPr>
              <p:cNvPr id="217" name="直接连接符 216">
                <a:extLst>
                  <a:ext uri="{FF2B5EF4-FFF2-40B4-BE49-F238E27FC236}">
                    <a16:creationId xmlns:a16="http://schemas.microsoft.com/office/drawing/2014/main" id="{928B1B7B-6244-4034-820A-E0A546A636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54869" y="3339316"/>
                <a:ext cx="1310400" cy="1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18" name="直接连接符 217">
                <a:extLst>
                  <a:ext uri="{FF2B5EF4-FFF2-40B4-BE49-F238E27FC236}">
                    <a16:creationId xmlns:a16="http://schemas.microsoft.com/office/drawing/2014/main" id="{8546F333-D938-41AA-B772-898D2A4070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9293" y="3339316"/>
                <a:ext cx="0" cy="588525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19" name="直接连接符 218">
                <a:extLst>
                  <a:ext uri="{FF2B5EF4-FFF2-40B4-BE49-F238E27FC236}">
                    <a16:creationId xmlns:a16="http://schemas.microsoft.com/office/drawing/2014/main" id="{F29D01EE-A820-4BAA-93B7-C87643EFA6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9657" y="3339317"/>
                <a:ext cx="0" cy="588525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20" name="直接连接符 219">
                <a:extLst>
                  <a:ext uri="{FF2B5EF4-FFF2-40B4-BE49-F238E27FC236}">
                    <a16:creationId xmlns:a16="http://schemas.microsoft.com/office/drawing/2014/main" id="{9F9632DF-D7E2-4D06-8B64-4A26B55868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13771" y="2024696"/>
                <a:ext cx="0" cy="1314621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138" name="矩形: 圆角 41">
              <a:extLst>
                <a:ext uri="{FF2B5EF4-FFF2-40B4-BE49-F238E27FC236}">
                  <a16:creationId xmlns:a16="http://schemas.microsoft.com/office/drawing/2014/main" id="{CEAFDD37-41D5-47E6-88E0-8B5CDED6597C}"/>
                </a:ext>
              </a:extLst>
            </p:cNvPr>
            <p:cNvSpPr/>
            <p:nvPr/>
          </p:nvSpPr>
          <p:spPr>
            <a:xfrm>
              <a:off x="9946732" y="2116187"/>
              <a:ext cx="1144795" cy="719305"/>
            </a:xfrm>
            <a:prstGeom prst="roundRect">
              <a:avLst/>
            </a:prstGeom>
            <a:solidFill>
              <a:srgbClr val="70AD47"/>
            </a:solidFill>
            <a:ln w="12700" cap="flat" cmpd="sng" algn="ctr">
              <a:solidFill>
                <a:srgbClr val="70AD47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ts val="21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答辩秘书录入结果</a:t>
              </a:r>
            </a:p>
          </p:txBody>
        </p:sp>
        <p:sp>
          <p:nvSpPr>
            <p:cNvPr id="194" name="椭圆 3">
              <a:extLst>
                <a:ext uri="{FF2B5EF4-FFF2-40B4-BE49-F238E27FC236}">
                  <a16:creationId xmlns:a16="http://schemas.microsoft.com/office/drawing/2014/main" id="{6E541F9C-639D-4555-A531-C876FA67AEF9}"/>
                </a:ext>
              </a:extLst>
            </p:cNvPr>
            <p:cNvSpPr/>
            <p:nvPr/>
          </p:nvSpPr>
          <p:spPr>
            <a:xfrm>
              <a:off x="9326437" y="3419304"/>
              <a:ext cx="1123620" cy="640086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400" dirty="0"/>
                <a:t>开题结果录入</a:t>
              </a:r>
            </a:p>
          </p:txBody>
        </p:sp>
        <p:sp>
          <p:nvSpPr>
            <p:cNvPr id="195" name="椭圆 3">
              <a:extLst>
                <a:ext uri="{FF2B5EF4-FFF2-40B4-BE49-F238E27FC236}">
                  <a16:creationId xmlns:a16="http://schemas.microsoft.com/office/drawing/2014/main" id="{F3D906DE-AC82-495D-AA8A-2CB7DBA119FC}"/>
                </a:ext>
              </a:extLst>
            </p:cNvPr>
            <p:cNvSpPr/>
            <p:nvPr/>
          </p:nvSpPr>
          <p:spPr>
            <a:xfrm>
              <a:off x="10606801" y="3419304"/>
              <a:ext cx="1123620" cy="640086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400" dirty="0"/>
                <a:t>预答辩结果</a:t>
              </a:r>
              <a:endParaRPr lang="en-US" altLang="zh-CN" sz="1400" dirty="0"/>
            </a:p>
            <a:p>
              <a:pPr algn="ctr"/>
              <a:r>
                <a:rPr lang="zh-CN" altLang="en-US" sz="1400" dirty="0"/>
                <a:t>录入</a:t>
              </a:r>
            </a:p>
          </p:txBody>
        </p:sp>
        <p:grpSp>
          <p:nvGrpSpPr>
            <p:cNvPr id="262" name="组合 261">
              <a:extLst>
                <a:ext uri="{FF2B5EF4-FFF2-40B4-BE49-F238E27FC236}">
                  <a16:creationId xmlns:a16="http://schemas.microsoft.com/office/drawing/2014/main" id="{843ABF51-7D96-478C-BFC4-4DF45CEBD5AC}"/>
                </a:ext>
              </a:extLst>
            </p:cNvPr>
            <p:cNvGrpSpPr/>
            <p:nvPr/>
          </p:nvGrpSpPr>
          <p:grpSpPr>
            <a:xfrm>
              <a:off x="9330407" y="4134682"/>
              <a:ext cx="1123620" cy="2005070"/>
              <a:chOff x="471110" y="4150200"/>
              <a:chExt cx="1123620" cy="2005070"/>
            </a:xfrm>
          </p:grpSpPr>
          <p:sp>
            <p:nvSpPr>
              <p:cNvPr id="263" name="矩形 16">
                <a:extLst>
                  <a:ext uri="{FF2B5EF4-FFF2-40B4-BE49-F238E27FC236}">
                    <a16:creationId xmlns:a16="http://schemas.microsoft.com/office/drawing/2014/main" id="{DB16BFF4-196D-404D-BE02-70F9A9B7F2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110" y="4318000"/>
                <a:ext cx="1121063" cy="1837270"/>
              </a:xfrm>
              <a:prstGeom prst="rect">
                <a:avLst/>
              </a:prstGeom>
              <a:gradFill flip="none" rotWithShape="1">
                <a:gsLst>
                  <a:gs pos="49000">
                    <a:srgbClr val="F7F7F7"/>
                  </a:gs>
                  <a:gs pos="20000">
                    <a:srgbClr val="FDFDFD"/>
                  </a:gs>
                  <a:gs pos="80000">
                    <a:srgbClr val="E7E7E7"/>
                  </a:gs>
                </a:gsLst>
                <a:lin ang="13500000" scaled="1"/>
                <a:tileRect/>
              </a:gradFill>
              <a:ln w="12700">
                <a:gradFill flip="none" rotWithShape="1">
                  <a:gsLst>
                    <a:gs pos="18000">
                      <a:schemeClr val="bg1"/>
                    </a:gs>
                    <a:gs pos="82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52400" dist="177800" dir="2700000" sx="95000" sy="95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0" tIns="216000" rIns="0" bIns="0" numCol="1" anchor="t" anchorCtr="0" compatLnSpc="1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开题结果录入</a:t>
                </a:r>
                <a:endParaRPr lang="en-US" altLang="zh-CN" sz="1050" dirty="0">
                  <a:solidFill>
                    <a:prstClr val="black">
                      <a:lumMod val="75000"/>
                      <a:lumOff val="25000"/>
                    </a:prstClr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查看开题结果详情</a:t>
                </a:r>
              </a:p>
            </p:txBody>
          </p:sp>
          <p:sp>
            <p:nvSpPr>
              <p:cNvPr id="264" name="矩形 6">
                <a:extLst>
                  <a:ext uri="{FF2B5EF4-FFF2-40B4-BE49-F238E27FC236}">
                    <a16:creationId xmlns:a16="http://schemas.microsoft.com/office/drawing/2014/main" id="{FE8C5871-98B4-4122-A289-A5F1CC2C2D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110" y="4150200"/>
                <a:ext cx="1123620" cy="285505"/>
              </a:xfrm>
              <a:prstGeom prst="rect">
                <a:avLst/>
              </a:prstGeom>
              <a:solidFill>
                <a:srgbClr val="CB2C23"/>
              </a:solidFill>
              <a:ln w="7938" cap="flat">
                <a:noFill/>
                <a:prstDash val="solid"/>
                <a:miter lim="800000"/>
              </a:ln>
            </p:spPr>
            <p:txBody>
              <a:bodyPr vert="horz" wrap="square" lIns="68580" tIns="34290" rIns="68580" bIns="34290" numCol="1" anchor="ctr" anchorCtr="0" compatLnSpc="1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200" dirty="0">
                    <a:solidFill>
                      <a:schemeClr val="bg1"/>
                    </a:solidFill>
                  </a:rPr>
                  <a:t>功 能 项</a:t>
                </a:r>
              </a:p>
            </p:txBody>
          </p:sp>
        </p:grpSp>
        <p:grpSp>
          <p:nvGrpSpPr>
            <p:cNvPr id="265" name="组合 264">
              <a:extLst>
                <a:ext uri="{FF2B5EF4-FFF2-40B4-BE49-F238E27FC236}">
                  <a16:creationId xmlns:a16="http://schemas.microsoft.com/office/drawing/2014/main" id="{19401A0C-FD00-4621-97A8-C19C4DF93FE2}"/>
                </a:ext>
              </a:extLst>
            </p:cNvPr>
            <p:cNvGrpSpPr/>
            <p:nvPr/>
          </p:nvGrpSpPr>
          <p:grpSpPr>
            <a:xfrm>
              <a:off x="10606801" y="4134682"/>
              <a:ext cx="1123620" cy="2005070"/>
              <a:chOff x="471110" y="4150200"/>
              <a:chExt cx="1123620" cy="2005070"/>
            </a:xfrm>
          </p:grpSpPr>
          <p:sp>
            <p:nvSpPr>
              <p:cNvPr id="266" name="矩形 16">
                <a:extLst>
                  <a:ext uri="{FF2B5EF4-FFF2-40B4-BE49-F238E27FC236}">
                    <a16:creationId xmlns:a16="http://schemas.microsoft.com/office/drawing/2014/main" id="{1F03C5E3-D99C-42FD-A860-2E79EAC05C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110" y="4318000"/>
                <a:ext cx="1121063" cy="1837270"/>
              </a:xfrm>
              <a:prstGeom prst="rect">
                <a:avLst/>
              </a:prstGeom>
              <a:gradFill flip="none" rotWithShape="1">
                <a:gsLst>
                  <a:gs pos="49000">
                    <a:srgbClr val="F7F7F7"/>
                  </a:gs>
                  <a:gs pos="20000">
                    <a:srgbClr val="FDFDFD"/>
                  </a:gs>
                  <a:gs pos="80000">
                    <a:srgbClr val="E7E7E7"/>
                  </a:gs>
                </a:gsLst>
                <a:lin ang="13500000" scaled="1"/>
                <a:tileRect/>
              </a:gradFill>
              <a:ln w="12700">
                <a:gradFill flip="none" rotWithShape="1">
                  <a:gsLst>
                    <a:gs pos="18000">
                      <a:schemeClr val="bg1"/>
                    </a:gs>
                    <a:gs pos="82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152400" dist="177800" dir="2700000" sx="95000" sy="95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0" tIns="216000" rIns="0" bIns="0" numCol="1" anchor="t" anchorCtr="0" compatLnSpc="1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预答辩结果录入</a:t>
                </a:r>
                <a:endParaRPr lang="en-US" altLang="zh-CN" sz="1050" dirty="0">
                  <a:solidFill>
                    <a:prstClr val="black">
                      <a:lumMod val="75000"/>
                      <a:lumOff val="25000"/>
                    </a:prstClr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050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查看预答辩结果详情</a:t>
                </a:r>
              </a:p>
            </p:txBody>
          </p:sp>
          <p:sp>
            <p:nvSpPr>
              <p:cNvPr id="267" name="矩形 6">
                <a:extLst>
                  <a:ext uri="{FF2B5EF4-FFF2-40B4-BE49-F238E27FC236}">
                    <a16:creationId xmlns:a16="http://schemas.microsoft.com/office/drawing/2014/main" id="{AA5D7116-1D01-47D3-8F00-85E9883195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110" y="4150200"/>
                <a:ext cx="1123620" cy="285505"/>
              </a:xfrm>
              <a:prstGeom prst="rect">
                <a:avLst/>
              </a:prstGeom>
              <a:solidFill>
                <a:srgbClr val="CB2C23"/>
              </a:solidFill>
              <a:ln w="7938" cap="flat">
                <a:noFill/>
                <a:prstDash val="solid"/>
                <a:miter lim="800000"/>
              </a:ln>
            </p:spPr>
            <p:txBody>
              <a:bodyPr vert="horz" wrap="square" lIns="68580" tIns="34290" rIns="68580" bIns="34290" numCol="1" anchor="ctr" anchorCtr="0" compatLnSpc="1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200" dirty="0">
                    <a:solidFill>
                      <a:schemeClr val="bg1"/>
                    </a:solidFill>
                  </a:rPr>
                  <a:t>功 能 项</a:t>
                </a:r>
              </a:p>
            </p:txBody>
          </p:sp>
        </p:grpSp>
      </p:grpSp>
      <p:sp>
        <p:nvSpPr>
          <p:cNvPr id="64" name="文本占位符 2">
            <a:extLst>
              <a:ext uri="{FF2B5EF4-FFF2-40B4-BE49-F238E27FC236}">
                <a16:creationId xmlns:a16="http://schemas.microsoft.com/office/drawing/2014/main" id="{04063FF9-6A04-4F2B-A616-43001127E5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34025" y="184150"/>
            <a:ext cx="6591300" cy="639763"/>
          </a:xfrm>
        </p:spPr>
        <p:txBody>
          <a:bodyPr/>
          <a:lstStyle/>
          <a:p>
            <a:pPr algn="r"/>
            <a:r>
              <a:rPr lang="en-US" altLang="zh-CN" dirty="0"/>
              <a:t>3.1.</a:t>
            </a:r>
            <a:r>
              <a:rPr lang="zh-CN" altLang="en-US" dirty="0"/>
              <a:t>培养环节功能说明</a:t>
            </a:r>
          </a:p>
        </p:txBody>
      </p:sp>
    </p:spTree>
    <p:extLst>
      <p:ext uri="{BB962C8B-B14F-4D97-AF65-F5344CB8AC3E}">
        <p14:creationId xmlns:p14="http://schemas.microsoft.com/office/powerpoint/2010/main" val="3713311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模板&quot;,&quot;HeaderHeight&quot;:12.346938775510207,&quot;FooterHeight&quot;:6.0,&quot;SideMargin&quot;:5.5,&quot;TopMargin&quot;:0.0,&quot;BottomMargin&quot;:0.0,&quot;IntervalMargin&quot;:1.5,&quot;SettingType&quot;:&quot;Custom&quot;}"/>
</p:tagLst>
</file>

<file path=ppt/theme/theme1.xml><?xml version="1.0" encoding="utf-8"?>
<a:theme xmlns:a="http://schemas.openxmlformats.org/drawingml/2006/main" name="Office Theme">
  <a:themeElements>
    <a:clrScheme name="东师模板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060"/>
      </a:accent1>
      <a:accent2>
        <a:srgbClr val="C00000"/>
      </a:accent2>
      <a:accent3>
        <a:srgbClr val="D2A26F"/>
      </a:accent3>
      <a:accent4>
        <a:srgbClr val="FF0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东师模板">
      <a:majorFont>
        <a:latin typeface="Calibri Light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1800" b="1" dirty="0" smtClean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2395</TotalTime>
  <Words>1835</Words>
  <Application>Microsoft Office PowerPoint</Application>
  <PresentationFormat>宽屏</PresentationFormat>
  <Paragraphs>246</Paragraphs>
  <Slides>23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4" baseType="lpstr">
      <vt:lpstr>等线</vt:lpstr>
      <vt:lpstr>黑体</vt:lpstr>
      <vt:lpstr>魂心</vt:lpstr>
      <vt:lpstr>苹方 常规</vt:lpstr>
      <vt:lpstr>微软雅黑</vt:lpstr>
      <vt:lpstr>Arial</vt:lpstr>
      <vt:lpstr>Arial Black</vt:lpstr>
      <vt:lpstr>Calibri</vt:lpstr>
      <vt:lpstr>Calibri Light</vt:lpstr>
      <vt:lpstr>Wingdings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X1C2017</cp:lastModifiedBy>
  <cp:revision>414</cp:revision>
  <dcterms:created xsi:type="dcterms:W3CDTF">2020-04-11T05:30:00Z</dcterms:created>
  <dcterms:modified xsi:type="dcterms:W3CDTF">2025-04-28T06:10:19Z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2052-11.1.0.10700</vt:lpwstr>
  </property>
  <property fmtid="{D5CDD505-2E9C-101B-9397-08002B2CF9AE}" pid="3" name="ICV">
    <vt:lpwstr>0699BBA0FD2748BE9A5CD3A1D64E0BA1</vt:lpwstr>
  </property>
</Properties>
</file>