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9" r:id="rId5"/>
    <p:sldId id="291" r:id="rId6"/>
    <p:sldId id="292" r:id="rId7"/>
    <p:sldId id="319" r:id="rId8"/>
    <p:sldId id="324" r:id="rId9"/>
    <p:sldId id="295" r:id="rId10"/>
  </p:sldIdLst>
  <p:sldSz cx="9144000" cy="5715000" type="screen16x1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2634" y="1044"/>
      </p:cViewPr>
      <p:guideLst>
        <p:guide orient="horz" pos="1800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16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C7296-58BF-4C15-B087-FCA67F27BC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07243-D479-408A-9F03-AE97E7C1AC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9689C-E0FA-4117-AC6E-4AADA26ABC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5F5FF-180C-4BB6-8622-F4E1931019D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3392914"/>
            <a:ext cx="9144000" cy="23220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43483"/>
            <a:ext cx="9144000" cy="3349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2281436"/>
            <a:ext cx="8010034" cy="1999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特宋简" panose="02010609010101010101" pitchFamily="49" charset="-122"/>
              </a:rPr>
              <a:t>研究生信息管理系统操作说明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经典特宋简" panose="02010609010101010101" pitchFamily="49" charset="-122"/>
            </a:endParaRPr>
          </a:p>
          <a:p>
            <a:pPr algn="ctr"/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经典特宋简" panose="02010609010101010101" pitchFamily="49" charset="-122"/>
            </a:endParaRPr>
          </a:p>
          <a:p>
            <a:pPr algn="ctr"/>
            <a:r>
              <a:rPr 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特宋简" panose="02010609010101010101" pitchFamily="49" charset="-122"/>
              </a:rPr>
              <a:t>个人研究计划</a:t>
            </a:r>
            <a:endParaRPr 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经典特宋简" panose="0201060901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403648" y="4720416"/>
            <a:ext cx="633670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6"/>
          <p:cNvGrpSpPr/>
          <p:nvPr/>
        </p:nvGrpSpPr>
        <p:grpSpPr bwMode="auto">
          <a:xfrm>
            <a:off x="179512" y="169891"/>
            <a:ext cx="1944688" cy="554038"/>
            <a:chOff x="6804248" y="533272"/>
            <a:chExt cx="1944722" cy="554628"/>
          </a:xfrm>
        </p:grpSpPr>
        <p:sp>
          <p:nvSpPr>
            <p:cNvPr id="14" name="TextBox 14"/>
            <p:cNvSpPr txBox="1"/>
            <p:nvPr userDrawn="1"/>
          </p:nvSpPr>
          <p:spPr>
            <a:xfrm>
              <a:off x="6804248" y="533272"/>
              <a:ext cx="1944722" cy="523220"/>
            </a:xfrm>
            <a:prstGeom prst="rect">
              <a:avLst/>
            </a:prstGeom>
            <a:noFill/>
            <a:effectLst>
              <a:reflection blurRad="6350" stA="50000" endA="300" endPos="38500" dist="50800" dir="5400000" sy="-100000" algn="bl" rotWithShape="0"/>
            </a:effectLst>
          </p:spPr>
          <p:txBody>
            <a:bodyPr anchor="ctr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800" dirty="0">
                  <a:solidFill>
                    <a:srgbClr val="17375E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Broadway" pitchFamily="82" charset="0"/>
                  <a:ea typeface="楷体" panose="02010609060101010101" pitchFamily="49" charset="-122"/>
                  <a:cs typeface="经典繁仿黑" pitchFamily="49" charset="-122"/>
                </a:rPr>
                <a:t>NENU</a:t>
              </a:r>
              <a:endParaRPr lang="zh-CN" altLang="en-US" sz="2800" dirty="0">
                <a:solidFill>
                  <a:srgbClr val="17375E"/>
                </a:solidFill>
                <a:effectLst>
                  <a:reflection blurRad="6350" stA="55000" endA="300" endPos="45500" dir="5400000" sy="-100000" algn="bl" rotWithShape="0"/>
                </a:effectLst>
                <a:latin typeface="Broadway" pitchFamily="82" charset="0"/>
                <a:ea typeface="楷体" panose="02010609060101010101" pitchFamily="49" charset="-122"/>
                <a:cs typeface="经典繁仿黑" pitchFamily="49" charset="-122"/>
              </a:endParaRPr>
            </a:p>
          </p:txBody>
        </p:sp>
        <p:pic>
          <p:nvPicPr>
            <p:cNvPr id="15" name="Picture 11" descr="1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04248" y="573550"/>
              <a:ext cx="685800" cy="514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1196"/>
            <a:ext cx="8928992" cy="54726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，</a:t>
            </a:r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251520" y="265212"/>
            <a:ext cx="396044" cy="3960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420212" y="409228"/>
            <a:ext cx="360040" cy="360040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840165" y="409228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spc="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2000" b="1" spc="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0" name="组合 29"/>
          <p:cNvGrpSpPr/>
          <p:nvPr>
            <p:custDataLst>
              <p:tags r:id="rId1"/>
            </p:custDataLst>
          </p:nvPr>
        </p:nvGrpSpPr>
        <p:grpSpPr>
          <a:xfrm>
            <a:off x="2124487" y="2485978"/>
            <a:ext cx="4680520" cy="611642"/>
            <a:chOff x="3635896" y="1265890"/>
            <a:chExt cx="4680520" cy="611642"/>
          </a:xfrm>
        </p:grpSpPr>
        <p:sp>
          <p:nvSpPr>
            <p:cNvPr id="31" name="圆角矩形 30"/>
            <p:cNvSpPr/>
            <p:nvPr>
              <p:custDataLst>
                <p:tags r:id="rId2"/>
              </p:custDataLst>
            </p:nvPr>
          </p:nvSpPr>
          <p:spPr>
            <a:xfrm>
              <a:off x="3635896" y="1265890"/>
              <a:ext cx="4680520" cy="611642"/>
            </a:xfrm>
            <a:prstGeom prst="roundRect">
              <a:avLst/>
            </a:prstGeom>
            <a:solidFill>
              <a:srgbClr val="0E65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cxnSp>
          <p:nvCxnSpPr>
            <p:cNvPr id="32" name="直接连接符 31"/>
            <p:cNvCxnSpPr/>
            <p:nvPr>
              <p:custDataLst>
                <p:tags r:id="rId3"/>
              </p:custDataLst>
            </p:nvPr>
          </p:nvCxnSpPr>
          <p:spPr>
            <a:xfrm>
              <a:off x="4283968" y="1265890"/>
              <a:ext cx="0" cy="6116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>
            <p:custDataLst>
              <p:tags r:id="rId4"/>
            </p:custDataLst>
          </p:nvPr>
        </p:nvSpPr>
        <p:spPr>
          <a:xfrm>
            <a:off x="2237869" y="2607132"/>
            <a:ext cx="4140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>
            <p:custDataLst>
              <p:tags r:id="rId5"/>
            </p:custDataLst>
          </p:nvPr>
        </p:nvSpPr>
        <p:spPr>
          <a:xfrm>
            <a:off x="3723179" y="263717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学生操作说明</a:t>
            </a:r>
            <a:endParaRPr lang="zh-CN" altLang="en-US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2124487" y="3361008"/>
            <a:ext cx="4680520" cy="611642"/>
            <a:chOff x="3635896" y="1265890"/>
            <a:chExt cx="4680520" cy="611642"/>
          </a:xfrm>
        </p:grpSpPr>
        <p:sp>
          <p:nvSpPr>
            <p:cNvPr id="3" name="圆角矩形 2"/>
            <p:cNvSpPr/>
            <p:nvPr>
              <p:custDataLst>
                <p:tags r:id="rId7"/>
              </p:custDataLst>
            </p:nvPr>
          </p:nvSpPr>
          <p:spPr>
            <a:xfrm>
              <a:off x="3635896" y="1265890"/>
              <a:ext cx="4680520" cy="611642"/>
            </a:xfrm>
            <a:prstGeom prst="roundRect">
              <a:avLst/>
            </a:prstGeom>
            <a:solidFill>
              <a:srgbClr val="0E65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cxnSp>
          <p:nvCxnSpPr>
            <p:cNvPr id="4" name="直接连接符 3"/>
            <p:cNvCxnSpPr/>
            <p:nvPr>
              <p:custDataLst>
                <p:tags r:id="rId8"/>
              </p:custDataLst>
            </p:nvPr>
          </p:nvCxnSpPr>
          <p:spPr>
            <a:xfrm>
              <a:off x="4283968" y="1265890"/>
              <a:ext cx="0" cy="6116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34"/>
          <p:cNvSpPr txBox="1"/>
          <p:nvPr>
            <p:custDataLst>
              <p:tags r:id="rId9"/>
            </p:custDataLst>
          </p:nvPr>
        </p:nvSpPr>
        <p:spPr>
          <a:xfrm>
            <a:off x="2267714" y="3482162"/>
            <a:ext cx="4140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7" name="TextBox 35"/>
          <p:cNvSpPr txBox="1"/>
          <p:nvPr>
            <p:custDataLst>
              <p:tags r:id="rId10"/>
            </p:custDataLst>
          </p:nvPr>
        </p:nvSpPr>
        <p:spPr>
          <a:xfrm>
            <a:off x="3706669" y="348172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导师操作说明</a:t>
            </a:r>
            <a:endParaRPr lang="zh-CN" altLang="en-US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11"/>
            </p:custDataLst>
          </p:nvPr>
        </p:nvGrpSpPr>
        <p:grpSpPr>
          <a:xfrm>
            <a:off x="2107977" y="1608408"/>
            <a:ext cx="4680520" cy="611642"/>
            <a:chOff x="3635896" y="1265890"/>
            <a:chExt cx="4680520" cy="611642"/>
          </a:xfrm>
        </p:grpSpPr>
        <p:sp>
          <p:nvSpPr>
            <p:cNvPr id="9" name="圆角矩形 8"/>
            <p:cNvSpPr/>
            <p:nvPr>
              <p:custDataLst>
                <p:tags r:id="rId12"/>
              </p:custDataLst>
            </p:nvPr>
          </p:nvSpPr>
          <p:spPr>
            <a:xfrm>
              <a:off x="3635896" y="1265890"/>
              <a:ext cx="4680520" cy="611642"/>
            </a:xfrm>
            <a:prstGeom prst="roundRect">
              <a:avLst/>
            </a:prstGeom>
            <a:solidFill>
              <a:srgbClr val="0E65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cxnSp>
          <p:nvCxnSpPr>
            <p:cNvPr id="10" name="直接连接符 9"/>
            <p:cNvCxnSpPr/>
            <p:nvPr>
              <p:custDataLst>
                <p:tags r:id="rId13"/>
              </p:custDataLst>
            </p:nvPr>
          </p:nvCxnSpPr>
          <p:spPr>
            <a:xfrm>
              <a:off x="4283968" y="1265890"/>
              <a:ext cx="0" cy="6116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34"/>
          <p:cNvSpPr txBox="1"/>
          <p:nvPr>
            <p:custDataLst>
              <p:tags r:id="rId14"/>
            </p:custDataLst>
          </p:nvPr>
        </p:nvSpPr>
        <p:spPr>
          <a:xfrm>
            <a:off x="2221359" y="172956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TextBox 35"/>
          <p:cNvSpPr txBox="1"/>
          <p:nvPr>
            <p:custDataLst>
              <p:tags r:id="rId15"/>
            </p:custDataLst>
          </p:nvPr>
        </p:nvSpPr>
        <p:spPr>
          <a:xfrm>
            <a:off x="3706669" y="175960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系统集成访问</a:t>
            </a:r>
            <a:endParaRPr lang="zh-CN" altLang="en-US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6" grpId="0"/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1196"/>
            <a:ext cx="8928992" cy="54726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251520" y="265212"/>
            <a:ext cx="396044" cy="3960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0212" y="409228"/>
            <a:ext cx="360040" cy="360040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40165" y="265212"/>
            <a:ext cx="37592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系统集成访问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多系统访问集成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等腰三角形 18"/>
          <p:cNvSpPr/>
          <p:nvPr/>
        </p:nvSpPr>
        <p:spPr>
          <a:xfrm rot="5400000">
            <a:off x="792862" y="4696867"/>
            <a:ext cx="288032" cy="248304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1403350" y="4441190"/>
            <a:ext cx="67792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</a:rPr>
              <a:t>通过研究生院首页办事大厅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</a:rPr>
              <a:t>“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</a:rPr>
              <a:t>研究生管理系统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</a:rPr>
              <a:t>”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</a:rPr>
              <a:t>或访问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</a:rPr>
              <a:t>https://gs.nenu.edu.cn,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</a:rPr>
              <a:t>通过统一身份认证登录系统，建议使用谷歌浏览器或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</a:rPr>
              <a:t>360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</a:rPr>
              <a:t>浏览器极速模式</a:t>
            </a:r>
            <a:endParaRPr lang="zh-CN" altLang="en-US" sz="1400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841375"/>
            <a:ext cx="4970145" cy="3480435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1196"/>
            <a:ext cx="8928992" cy="54726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251520" y="265212"/>
            <a:ext cx="396044" cy="3960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0212" y="409228"/>
            <a:ext cx="360040" cy="360040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40165" y="265212"/>
            <a:ext cx="40132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系统集成访问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通过平台访问系统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等腰三角形 18"/>
          <p:cNvSpPr/>
          <p:nvPr/>
        </p:nvSpPr>
        <p:spPr>
          <a:xfrm rot="5400000">
            <a:off x="792862" y="4768622"/>
            <a:ext cx="288032" cy="248304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1186815" y="4657725"/>
            <a:ext cx="676719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登录系统后点击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过程管理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”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，在浏览器弹出培养环节系统。</a:t>
            </a:r>
            <a:endParaRPr lang="en-US" altLang="zh-CN" sz="1400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940" y="913765"/>
            <a:ext cx="6645910" cy="357632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1196"/>
            <a:ext cx="8928992" cy="54726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251520" y="265212"/>
            <a:ext cx="396044" cy="3960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0212" y="409228"/>
            <a:ext cx="360040" cy="360040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40165" y="265212"/>
            <a:ext cx="40132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学生操作说明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跳转培养环节系统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等腰三角形 18"/>
          <p:cNvSpPr/>
          <p:nvPr/>
        </p:nvSpPr>
        <p:spPr>
          <a:xfrm rot="5400000">
            <a:off x="792862" y="4696867"/>
            <a:ext cx="288032" cy="248304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19"/>
          <p:cNvSpPr txBox="1"/>
          <p:nvPr/>
        </p:nvSpPr>
        <p:spPr>
          <a:xfrm>
            <a:off x="1187450" y="4657725"/>
            <a:ext cx="676719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点击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个人研究计划申报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”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按钮，学术型研究生申报个人研究计划。</a:t>
            </a:r>
            <a:endParaRPr lang="en-US" altLang="zh-CN" sz="1400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pic>
        <p:nvPicPr>
          <p:cNvPr id="4" name="图片 3" descr="c9a20dcde43ca9034b1c06bef83667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769620"/>
            <a:ext cx="5772785" cy="35306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1196"/>
            <a:ext cx="8928992" cy="54726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251520" y="265212"/>
            <a:ext cx="396044" cy="3960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0212" y="409228"/>
            <a:ext cx="360040" cy="360040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40165" y="265212"/>
            <a:ext cx="40132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导师操作说明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跳转培养环节系统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等腰三角形 18"/>
          <p:cNvSpPr/>
          <p:nvPr/>
        </p:nvSpPr>
        <p:spPr>
          <a:xfrm rot="5400000">
            <a:off x="792862" y="4696867"/>
            <a:ext cx="288032" cy="248304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19"/>
          <p:cNvSpPr txBox="1"/>
          <p:nvPr/>
        </p:nvSpPr>
        <p:spPr>
          <a:xfrm>
            <a:off x="1187450" y="4657725"/>
            <a:ext cx="6767195" cy="386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点击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个人研究计划审核</a:t>
            </a:r>
            <a:r>
              <a:rPr lang="en-US" altLang="zh-CN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”</a:t>
            </a:r>
            <a:r>
              <a:rPr lang="zh-CN" altLang="en-US" sz="1400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按钮，导师对研究生申报的个人研究计划进行审核。</a:t>
            </a:r>
            <a:endParaRPr lang="en-US" altLang="zh-CN" sz="1400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648" y="786552"/>
            <a:ext cx="6061075" cy="3746658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1196"/>
            <a:ext cx="8928992" cy="54726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251520" y="265212"/>
            <a:ext cx="396044" cy="3960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0212" y="409228"/>
            <a:ext cx="360040" cy="360040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40165" y="409228"/>
            <a:ext cx="11734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spc="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结束页</a:t>
            </a:r>
            <a:endParaRPr lang="zh-CN" altLang="en-US" sz="2000" b="1" spc="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0965" y="2085522"/>
            <a:ext cx="255651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</a:t>
            </a:r>
            <a:r>
              <a:rPr lang="en-US" altLang="zh-CN" sz="7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7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</a:t>
            </a:r>
            <a:endParaRPr lang="zh-CN" altLang="en-US" sz="7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290341" y="3145532"/>
            <a:ext cx="2772952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290341" y="3721596"/>
            <a:ext cx="2772952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05241" y="3230242"/>
            <a:ext cx="2823772" cy="41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7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东北师范大学研究生院</a:t>
            </a:r>
            <a:endParaRPr lang="zh-CN" altLang="en-US" sz="17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979712" y="2065412"/>
            <a:ext cx="2059245" cy="1872208"/>
            <a:chOff x="1979712" y="2065412"/>
            <a:chExt cx="2059245" cy="1872208"/>
          </a:xfrm>
        </p:grpSpPr>
        <p:sp>
          <p:nvSpPr>
            <p:cNvPr id="8" name="圆角矩形 7"/>
            <p:cNvSpPr/>
            <p:nvPr/>
          </p:nvSpPr>
          <p:spPr>
            <a:xfrm>
              <a:off x="1979712" y="2065412"/>
              <a:ext cx="2059245" cy="187220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>
              <a:biLevel thresh="25000"/>
            </a:blip>
            <a:stretch>
              <a:fillRect/>
            </a:stretch>
          </p:blipFill>
          <p:spPr>
            <a:xfrm>
              <a:off x="2238757" y="2193198"/>
              <a:ext cx="1656184" cy="1616633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tags/tag1.xml><?xml version="1.0" encoding="utf-8"?>
<p:tagLst xmlns:p="http://schemas.openxmlformats.org/presentationml/2006/main">
  <p:tag name="KSO_WM_DIAGRAM_VIRTUALLY_FRAME" val="{&quot;height&quot;:162.26078740157487,&quot;left&quot;:167.2824409448819,&quot;top&quot;:150.5462992125984,&quot;width&quot;:368.54488188976376}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162.26078740157487,&quot;left&quot;:167.2824409448819,&quot;top&quot;:150.5462992125984,&quot;width&quot;:368.54488188976376}"/>
</p:tagLst>
</file>

<file path=ppt/tags/tag11.xml><?xml version="1.0" encoding="utf-8"?>
<p:tagLst xmlns:p="http://schemas.openxmlformats.org/presentationml/2006/main">
  <p:tag name="KSO_WM_DIAGRAM_VIRTUALLY_FRAME" val="{&quot;height&quot;:117.06078740157484,&quot;left&quot;:167.2824409448819,&quot;top&quot;:150.5462992125984,&quot;width&quot;:368.54488188976376}"/>
</p:tagLst>
</file>

<file path=ppt/tags/tag12.xml><?xml version="1.0" encoding="utf-8"?>
<p:tagLst xmlns:p="http://schemas.openxmlformats.org/presentationml/2006/main">
  <p:tag name="KSO_WM_DIAGRAM_VIRTUALLY_FRAME" val="{&quot;height&quot;:117.06078740157484,&quot;left&quot;:167.2824409448819,&quot;top&quot;:150.5462992125984,&quot;width&quot;:368.54488188976376}"/>
</p:tagLst>
</file>

<file path=ppt/tags/tag13.xml><?xml version="1.0" encoding="utf-8"?>
<p:tagLst xmlns:p="http://schemas.openxmlformats.org/presentationml/2006/main">
  <p:tag name="KSO_WM_DIAGRAM_VIRTUALLY_FRAME" val="{&quot;height&quot;:117.06078740157484,&quot;left&quot;:167.2824409448819,&quot;top&quot;:150.5462992125984,&quot;width&quot;:368.54488188976376}"/>
</p:tagLst>
</file>

<file path=ppt/tags/tag14.xml><?xml version="1.0" encoding="utf-8"?>
<p:tagLst xmlns:p="http://schemas.openxmlformats.org/presentationml/2006/main">
  <p:tag name="KSO_WM_DIAGRAM_VIRTUALLY_FRAME" val="{&quot;height&quot;:117.06078740157484,&quot;left&quot;:167.2824409448819,&quot;top&quot;:150.5462992125984,&quot;width&quot;:368.54488188976376}"/>
</p:tagLst>
</file>

<file path=ppt/tags/tag15.xml><?xml version="1.0" encoding="utf-8"?>
<p:tagLst xmlns:p="http://schemas.openxmlformats.org/presentationml/2006/main">
  <p:tag name="KSO_WM_DIAGRAM_VIRTUALLY_FRAME" val="{&quot;height&quot;:117.06078740157484,&quot;left&quot;:167.2824409448819,&quot;top&quot;:150.5462992125984,&quot;width&quot;:368.54488188976376}"/>
</p:tagLst>
</file>

<file path=ppt/tags/tag16.xml><?xml version="1.0" encoding="utf-8"?>
<p:tagLst xmlns:p="http://schemas.openxmlformats.org/presentationml/2006/main">
  <p:tag name="COMMONDATA" val="eyJoZGlkIjoiNzU4YWRkNDJmYTkwZGM2ZWFmODE4ODI4Mjg2ZGVjMGMifQ=="/>
  <p:tag name="KSO_WPP_MARK_KEY" val="d5901136-dc94-4500-8364-ce285083bc21"/>
</p:tagLst>
</file>

<file path=ppt/tags/tag2.xml><?xml version="1.0" encoding="utf-8"?>
<p:tagLst xmlns:p="http://schemas.openxmlformats.org/presentationml/2006/main">
  <p:tag name="KSO_WM_DIAGRAM_VIRTUALLY_FRAME" val="{&quot;height&quot;:162.26078740157487,&quot;left&quot;:167.2824409448819,&quot;top&quot;:150.5462992125984,&quot;width&quot;:368.54488188976376}"/>
</p:tagLst>
</file>

<file path=ppt/tags/tag3.xml><?xml version="1.0" encoding="utf-8"?>
<p:tagLst xmlns:p="http://schemas.openxmlformats.org/presentationml/2006/main">
  <p:tag name="KSO_WM_DIAGRAM_VIRTUALLY_FRAME" val="{&quot;height&quot;:162.26078740157487,&quot;left&quot;:167.2824409448819,&quot;top&quot;:150.5462992125984,&quot;width&quot;:368.54488188976376}"/>
</p:tagLst>
</file>

<file path=ppt/tags/tag4.xml><?xml version="1.0" encoding="utf-8"?>
<p:tagLst xmlns:p="http://schemas.openxmlformats.org/presentationml/2006/main">
  <p:tag name="KSO_WM_DIAGRAM_VIRTUALLY_FRAME" val="{&quot;height&quot;:162.26078740157487,&quot;left&quot;:167.2824409448819,&quot;top&quot;:150.5462992125984,&quot;width&quot;:368.54488188976376}"/>
</p:tagLst>
</file>

<file path=ppt/tags/tag5.xml><?xml version="1.0" encoding="utf-8"?>
<p:tagLst xmlns:p="http://schemas.openxmlformats.org/presentationml/2006/main">
  <p:tag name="KSO_WM_DIAGRAM_VIRTUALLY_FRAME" val="{&quot;height&quot;:162.26078740157487,&quot;left&quot;:167.2824409448819,&quot;top&quot;:150.5462992125984,&quot;width&quot;:368.54488188976376}"/>
</p:tagLst>
</file>

<file path=ppt/tags/tag6.xml><?xml version="1.0" encoding="utf-8"?>
<p:tagLst xmlns:p="http://schemas.openxmlformats.org/presentationml/2006/main">
  <p:tag name="KSO_WM_DIAGRAM_VIRTUALLY_FRAME" val="{&quot;height&quot;:162.26078740157487,&quot;left&quot;:167.2824409448819,&quot;top&quot;:150.5462992125984,&quot;width&quot;:368.54488188976376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162.26078740157487,&quot;left&quot;:167.2824409448819,&quot;top&quot;:150.5462992125984,&quot;width&quot;:368.54488188976376}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162.26078740157487,&quot;left&quot;:167.2824409448819,&quot;top&quot;:150.5462992125984,&quot;width&quot;:368.54488188976376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162.26078740157487,&quot;left&quot;:167.2824409448819,&quot;top&quot;:150.5462992125984,&quot;width&quot;:368.54488188976376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WPS 演示</Application>
  <PresentationFormat>全屏显示(16:10)</PresentationFormat>
  <Paragraphs>50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经典特宋简</vt:lpstr>
      <vt:lpstr>Broadway</vt:lpstr>
      <vt:lpstr>楷体</vt:lpstr>
      <vt:lpstr>经典繁仿黑</vt:lpstr>
      <vt:lpstr>黑体</vt:lpstr>
      <vt:lpstr>方正粗黑宋简体</vt:lpstr>
      <vt:lpstr>Calibri</vt:lpstr>
      <vt:lpstr>Segoe Print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哎呀小小草</dc:title>
  <dc:creator>哎呀小小草</dc:creator>
  <cp:keywords>https:/800sucai.taobao.com</cp:keywords>
  <dc:description>https://800sucai.taobao.com</dc:description>
  <dc:subject>哎呀小小草</dc:subject>
  <cp:category>https://800sucai.taobao.com</cp:category>
  <cp:lastModifiedBy>骏谚</cp:lastModifiedBy>
  <cp:revision>454</cp:revision>
  <dcterms:created xsi:type="dcterms:W3CDTF">2014-10-09T01:20:00Z</dcterms:created>
  <dcterms:modified xsi:type="dcterms:W3CDTF">2026-03-12T07:11:42Z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127E6C50E197441EA401FEF8AF9DEA00_13</vt:lpwstr>
  </property>
  <property fmtid="{D5CDD505-2E9C-101B-9397-08002B2CF9AE}" pid="3" name="KSOProductBuildVer">
    <vt:lpwstr>2052-12.1.0.25225</vt:lpwstr>
  </property>
</Properties>
</file>