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1" r:id="rId3"/>
    <p:sldId id="260" r:id="rId4"/>
    <p:sldId id="307" r:id="rId5"/>
    <p:sldId id="306" r:id="rId6"/>
    <p:sldId id="308" r:id="rId7"/>
    <p:sldId id="309" r:id="rId8"/>
    <p:sldId id="313" r:id="rId9"/>
    <p:sldId id="310" r:id="rId10"/>
    <p:sldId id="323" r:id="rId11"/>
    <p:sldId id="324" r:id="rId12"/>
    <p:sldId id="368" r:id="rId13"/>
    <p:sldId id="369" r:id="rId14"/>
    <p:sldId id="317" r:id="rId15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黄石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0000FF"/>
    <a:srgbClr val="002060"/>
    <a:srgbClr val="D2A26F"/>
    <a:srgbClr val="083473"/>
    <a:srgbClr val="E4E4E4"/>
    <a:srgbClr val="2D9FC6"/>
    <a:srgbClr val="B7334D"/>
    <a:srgbClr val="BE0001"/>
    <a:srgbClr val="B503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7" autoAdjust="0"/>
    <p:restoredTop sz="95171" autoAdjust="0"/>
  </p:normalViewPr>
  <p:slideViewPr>
    <p:cSldViewPr snapToGrid="0" showGuides="1">
      <p:cViewPr varScale="1">
        <p:scale>
          <a:sx n="110" d="100"/>
          <a:sy n="110" d="100"/>
        </p:scale>
        <p:origin x="948" y="84"/>
      </p:cViewPr>
      <p:guideLst>
        <p:guide pos="370"/>
        <p:guide pos="7411"/>
        <p:guide orient="horz" pos="644"/>
        <p:guide orient="horz" pos="39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478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2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C7E41-9A5B-4208-86DD-03C67B7409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616A3-0E17-41B1-B8CF-BAFDC2C6510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/>
          <p:cNvSpPr/>
          <p:nvPr userDrawn="1"/>
        </p:nvSpPr>
        <p:spPr>
          <a:xfrm>
            <a:off x="3079740" y="3650427"/>
            <a:ext cx="5458020" cy="1676400"/>
          </a:xfrm>
          <a:custGeom>
            <a:avLst/>
            <a:gdLst>
              <a:gd name="connsiteX0" fmla="*/ 838200 w 5458020"/>
              <a:gd name="connsiteY0" fmla="*/ 0 h 1676400"/>
              <a:gd name="connsiteX1" fmla="*/ 4619820 w 5458020"/>
              <a:gd name="connsiteY1" fmla="*/ 0 h 1676400"/>
              <a:gd name="connsiteX2" fmla="*/ 4675647 w 5458020"/>
              <a:gd name="connsiteY2" fmla="*/ 2819 h 1676400"/>
              <a:gd name="connsiteX3" fmla="*/ 5458020 w 5458020"/>
              <a:gd name="connsiteY3" fmla="*/ 2819 h 1676400"/>
              <a:gd name="connsiteX4" fmla="*/ 5458020 w 5458020"/>
              <a:gd name="connsiteY4" fmla="*/ 830263 h 1676400"/>
              <a:gd name="connsiteX5" fmla="*/ 5457220 w 5458020"/>
              <a:gd name="connsiteY5" fmla="*/ 830263 h 1676400"/>
              <a:gd name="connsiteX6" fmla="*/ 5458020 w 5458020"/>
              <a:gd name="connsiteY6" fmla="*/ 838200 h 1676400"/>
              <a:gd name="connsiteX7" fmla="*/ 4619820 w 5458020"/>
              <a:gd name="connsiteY7" fmla="*/ 1676400 h 1676400"/>
              <a:gd name="connsiteX8" fmla="*/ 1016000 w 5458020"/>
              <a:gd name="connsiteY8" fmla="*/ 1676400 h 1676400"/>
              <a:gd name="connsiteX9" fmla="*/ 838200 w 5458020"/>
              <a:gd name="connsiteY9" fmla="*/ 1676400 h 1676400"/>
              <a:gd name="connsiteX10" fmla="*/ 0 w 5458020"/>
              <a:gd name="connsiteY10" fmla="*/ 1676400 h 1676400"/>
              <a:gd name="connsiteX11" fmla="*/ 0 w 5458020"/>
              <a:gd name="connsiteY11" fmla="*/ 838200 h 1676400"/>
              <a:gd name="connsiteX12" fmla="*/ 0 w 5458020"/>
              <a:gd name="connsiteY12" fmla="*/ 825500 h 1676400"/>
              <a:gd name="connsiteX13" fmla="*/ 1280 w 5458020"/>
              <a:gd name="connsiteY13" fmla="*/ 825500 h 1676400"/>
              <a:gd name="connsiteX14" fmla="*/ 17029 w 5458020"/>
              <a:gd name="connsiteY14" fmla="*/ 669273 h 1676400"/>
              <a:gd name="connsiteX15" fmla="*/ 838200 w 5458020"/>
              <a:gd name="connsiteY15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8020" h="1676400">
                <a:moveTo>
                  <a:pt x="838200" y="0"/>
                </a:moveTo>
                <a:lnTo>
                  <a:pt x="4619820" y="0"/>
                </a:lnTo>
                <a:lnTo>
                  <a:pt x="4675647" y="2819"/>
                </a:lnTo>
                <a:lnTo>
                  <a:pt x="5458020" y="2819"/>
                </a:lnTo>
                <a:lnTo>
                  <a:pt x="5458020" y="830263"/>
                </a:lnTo>
                <a:lnTo>
                  <a:pt x="5457220" y="830263"/>
                </a:lnTo>
                <a:lnTo>
                  <a:pt x="5458020" y="838200"/>
                </a:lnTo>
                <a:cubicBezTo>
                  <a:pt x="5458020" y="1301125"/>
                  <a:pt x="5082745" y="1676400"/>
                  <a:pt x="4619820" y="1676400"/>
                </a:cubicBezTo>
                <a:lnTo>
                  <a:pt x="1016000" y="1676400"/>
                </a:lnTo>
                <a:lnTo>
                  <a:pt x="838200" y="1676400"/>
                </a:lnTo>
                <a:lnTo>
                  <a:pt x="0" y="1676400"/>
                </a:lnTo>
                <a:lnTo>
                  <a:pt x="0" y="838200"/>
                </a:lnTo>
                <a:lnTo>
                  <a:pt x="0" y="825500"/>
                </a:lnTo>
                <a:lnTo>
                  <a:pt x="1280" y="825500"/>
                </a:lnTo>
                <a:lnTo>
                  <a:pt x="17029" y="669273"/>
                </a:lnTo>
                <a:cubicBezTo>
                  <a:pt x="95188" y="287320"/>
                  <a:pt x="433141" y="0"/>
                  <a:pt x="83820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: 形状 5"/>
          <p:cNvSpPr/>
          <p:nvPr userDrawn="1"/>
        </p:nvSpPr>
        <p:spPr>
          <a:xfrm>
            <a:off x="-34212" y="3098796"/>
            <a:ext cx="12353212" cy="4089400"/>
          </a:xfrm>
          <a:custGeom>
            <a:avLst/>
            <a:gdLst>
              <a:gd name="connsiteX0" fmla="*/ 12327611 w 12353212"/>
              <a:gd name="connsiteY0" fmla="*/ 0 h 3771900"/>
              <a:gd name="connsiteX1" fmla="*/ 12353212 w 12353212"/>
              <a:gd name="connsiteY1" fmla="*/ 0 h 3771900"/>
              <a:gd name="connsiteX2" fmla="*/ 12353212 w 12353212"/>
              <a:gd name="connsiteY2" fmla="*/ 3771900 h 3771900"/>
              <a:gd name="connsiteX3" fmla="*/ 0 w 12353212"/>
              <a:gd name="connsiteY3" fmla="*/ 3771900 h 3771900"/>
              <a:gd name="connsiteX4" fmla="*/ 0 w 12353212"/>
              <a:gd name="connsiteY4" fmla="*/ 185356 h 3771900"/>
              <a:gd name="connsiteX5" fmla="*/ 55144 w 12353212"/>
              <a:gd name="connsiteY5" fmla="*/ 214859 h 3771900"/>
              <a:gd name="connsiteX6" fmla="*/ 5998806 w 12353212"/>
              <a:gd name="connsiteY6" fmla="*/ 1393372 h 3771900"/>
              <a:gd name="connsiteX7" fmla="*/ 12171132 w 12353212"/>
              <a:gd name="connsiteY7" fmla="*/ 92518 h 3771900"/>
              <a:gd name="connsiteX8" fmla="*/ 12327611 w 12353212"/>
              <a:gd name="connsiteY8" fmla="*/ 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53212" h="3771900">
                <a:moveTo>
                  <a:pt x="12327611" y="0"/>
                </a:moveTo>
                <a:lnTo>
                  <a:pt x="12353212" y="0"/>
                </a:lnTo>
                <a:lnTo>
                  <a:pt x="12353212" y="3771900"/>
                </a:lnTo>
                <a:lnTo>
                  <a:pt x="0" y="3771900"/>
                </a:lnTo>
                <a:lnTo>
                  <a:pt x="0" y="185356"/>
                </a:lnTo>
                <a:lnTo>
                  <a:pt x="55144" y="214859"/>
                </a:lnTo>
                <a:cubicBezTo>
                  <a:pt x="1467905" y="934606"/>
                  <a:pt x="3605931" y="1393372"/>
                  <a:pt x="5998806" y="1393372"/>
                </a:cubicBezTo>
                <a:cubicBezTo>
                  <a:pt x="8524619" y="1393372"/>
                  <a:pt x="10766479" y="882217"/>
                  <a:pt x="12171132" y="92518"/>
                </a:cubicBezTo>
                <a:lnTo>
                  <a:pt x="12327611" y="0"/>
                </a:lnTo>
                <a:close/>
              </a:path>
            </a:pathLst>
          </a:custGeom>
          <a:solidFill>
            <a:schemeClr val="accent3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/>
        </p:nvSpPr>
        <p:spPr>
          <a:xfrm>
            <a:off x="-34212" y="3291112"/>
            <a:ext cx="12353212" cy="3924300"/>
          </a:xfrm>
          <a:custGeom>
            <a:avLst/>
            <a:gdLst>
              <a:gd name="connsiteX0" fmla="*/ 12327611 w 12353212"/>
              <a:gd name="connsiteY0" fmla="*/ 0 h 3771900"/>
              <a:gd name="connsiteX1" fmla="*/ 12353212 w 12353212"/>
              <a:gd name="connsiteY1" fmla="*/ 0 h 3771900"/>
              <a:gd name="connsiteX2" fmla="*/ 12353212 w 12353212"/>
              <a:gd name="connsiteY2" fmla="*/ 3771900 h 3771900"/>
              <a:gd name="connsiteX3" fmla="*/ 0 w 12353212"/>
              <a:gd name="connsiteY3" fmla="*/ 3771900 h 3771900"/>
              <a:gd name="connsiteX4" fmla="*/ 0 w 12353212"/>
              <a:gd name="connsiteY4" fmla="*/ 185356 h 3771900"/>
              <a:gd name="connsiteX5" fmla="*/ 55144 w 12353212"/>
              <a:gd name="connsiteY5" fmla="*/ 214859 h 3771900"/>
              <a:gd name="connsiteX6" fmla="*/ 5998806 w 12353212"/>
              <a:gd name="connsiteY6" fmla="*/ 1393372 h 3771900"/>
              <a:gd name="connsiteX7" fmla="*/ 12171132 w 12353212"/>
              <a:gd name="connsiteY7" fmla="*/ 92518 h 3771900"/>
              <a:gd name="connsiteX8" fmla="*/ 12327611 w 12353212"/>
              <a:gd name="connsiteY8" fmla="*/ 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53212" h="3771900">
                <a:moveTo>
                  <a:pt x="12327611" y="0"/>
                </a:moveTo>
                <a:lnTo>
                  <a:pt x="12353212" y="0"/>
                </a:lnTo>
                <a:lnTo>
                  <a:pt x="12353212" y="3771900"/>
                </a:lnTo>
                <a:lnTo>
                  <a:pt x="0" y="3771900"/>
                </a:lnTo>
                <a:lnTo>
                  <a:pt x="0" y="185356"/>
                </a:lnTo>
                <a:lnTo>
                  <a:pt x="55144" y="214859"/>
                </a:lnTo>
                <a:cubicBezTo>
                  <a:pt x="1467905" y="934606"/>
                  <a:pt x="3605931" y="1393372"/>
                  <a:pt x="5998806" y="1393372"/>
                </a:cubicBezTo>
                <a:cubicBezTo>
                  <a:pt x="8524619" y="1393372"/>
                  <a:pt x="10766479" y="882217"/>
                  <a:pt x="12171132" y="92518"/>
                </a:cubicBezTo>
                <a:lnTo>
                  <a:pt x="123276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3172527" y="3765999"/>
            <a:ext cx="5458020" cy="1676400"/>
            <a:chOff x="3200400" y="1752600"/>
            <a:chExt cx="5458020" cy="1676400"/>
          </a:xfrm>
        </p:grpSpPr>
        <p:sp>
          <p:nvSpPr>
            <p:cNvPr id="9" name="矩形: 圆角 8"/>
            <p:cNvSpPr/>
            <p:nvPr/>
          </p:nvSpPr>
          <p:spPr>
            <a:xfrm>
              <a:off x="3200400" y="1752600"/>
              <a:ext cx="5458020" cy="167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200400" y="2578100"/>
              <a:ext cx="1016000" cy="850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642420" y="1753830"/>
              <a:ext cx="1016000" cy="8274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85" y="3724402"/>
            <a:ext cx="4127350" cy="23288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36" y="3650427"/>
            <a:ext cx="4334632" cy="2414225"/>
          </a:xfrm>
          <a:prstGeom prst="rect">
            <a:avLst/>
          </a:prstGeom>
        </p:spPr>
      </p:pic>
      <p:sp>
        <p:nvSpPr>
          <p:cNvPr id="26" name="标题 25"/>
          <p:cNvSpPr>
            <a:spLocks noGrp="1"/>
          </p:cNvSpPr>
          <p:nvPr>
            <p:ph type="title"/>
          </p:nvPr>
        </p:nvSpPr>
        <p:spPr>
          <a:xfrm>
            <a:off x="3421844" y="3825845"/>
            <a:ext cx="5115916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8" name="文本占位符 27"/>
          <p:cNvSpPr>
            <a:spLocks noGrp="1"/>
          </p:cNvSpPr>
          <p:nvPr>
            <p:ph type="body" sz="quarter" idx="10"/>
          </p:nvPr>
        </p:nvSpPr>
        <p:spPr>
          <a:xfrm>
            <a:off x="2065338" y="5781675"/>
            <a:ext cx="7962900" cy="534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/>
        </p:nvSpPr>
        <p:spPr>
          <a:xfrm>
            <a:off x="0" y="0"/>
            <a:ext cx="12192000" cy="4815836"/>
          </a:xfrm>
          <a:custGeom>
            <a:avLst/>
            <a:gdLst>
              <a:gd name="connsiteX0" fmla="*/ 0 w 12192000"/>
              <a:gd name="connsiteY0" fmla="*/ 0 h 4815836"/>
              <a:gd name="connsiteX1" fmla="*/ 12192000 w 12192000"/>
              <a:gd name="connsiteY1" fmla="*/ 0 h 4815836"/>
              <a:gd name="connsiteX2" fmla="*/ 12192000 w 12192000"/>
              <a:gd name="connsiteY2" fmla="*/ 3143884 h 4815836"/>
              <a:gd name="connsiteX3" fmla="*/ 12150691 w 12192000"/>
              <a:gd name="connsiteY3" fmla="*/ 3171971 h 4815836"/>
              <a:gd name="connsiteX4" fmla="*/ 6184491 w 12192000"/>
              <a:gd name="connsiteY4" fmla="*/ 4815836 h 4815836"/>
              <a:gd name="connsiteX5" fmla="*/ 218291 w 12192000"/>
              <a:gd name="connsiteY5" fmla="*/ 3171971 h 4815836"/>
              <a:gd name="connsiteX6" fmla="*/ 0 w 12192000"/>
              <a:gd name="connsiteY6" fmla="*/ 3023552 h 4815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815836">
                <a:moveTo>
                  <a:pt x="0" y="0"/>
                </a:moveTo>
                <a:lnTo>
                  <a:pt x="12192000" y="0"/>
                </a:lnTo>
                <a:lnTo>
                  <a:pt x="12192000" y="3143884"/>
                </a:lnTo>
                <a:lnTo>
                  <a:pt x="12150691" y="3171971"/>
                </a:lnTo>
                <a:cubicBezTo>
                  <a:pt x="10574909" y="4193333"/>
                  <a:pt x="8481639" y="4815836"/>
                  <a:pt x="6184491" y="4815836"/>
                </a:cubicBezTo>
                <a:cubicBezTo>
                  <a:pt x="3887343" y="4815836"/>
                  <a:pt x="1794074" y="4193333"/>
                  <a:pt x="218291" y="3171971"/>
                </a:cubicBezTo>
                <a:lnTo>
                  <a:pt x="0" y="30235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/>
        </p:nvSpPr>
        <p:spPr>
          <a:xfrm>
            <a:off x="0" y="0"/>
            <a:ext cx="12192000" cy="4539575"/>
          </a:xfrm>
          <a:custGeom>
            <a:avLst/>
            <a:gdLst>
              <a:gd name="connsiteX0" fmla="*/ 0 w 12192000"/>
              <a:gd name="connsiteY0" fmla="*/ 0 h 4539575"/>
              <a:gd name="connsiteX1" fmla="*/ 12192000 w 12192000"/>
              <a:gd name="connsiteY1" fmla="*/ 0 h 4539575"/>
              <a:gd name="connsiteX2" fmla="*/ 12192000 w 12192000"/>
              <a:gd name="connsiteY2" fmla="*/ 2890589 h 4539575"/>
              <a:gd name="connsiteX3" fmla="*/ 12093017 w 12192000"/>
              <a:gd name="connsiteY3" fmla="*/ 2956111 h 4539575"/>
              <a:gd name="connsiteX4" fmla="*/ 6190066 w 12192000"/>
              <a:gd name="connsiteY4" fmla="*/ 4539575 h 4539575"/>
              <a:gd name="connsiteX5" fmla="*/ 287115 w 12192000"/>
              <a:gd name="connsiteY5" fmla="*/ 2956111 h 4539575"/>
              <a:gd name="connsiteX6" fmla="*/ 0 w 12192000"/>
              <a:gd name="connsiteY6" fmla="*/ 2766056 h 453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539575">
                <a:moveTo>
                  <a:pt x="0" y="0"/>
                </a:moveTo>
                <a:lnTo>
                  <a:pt x="12192000" y="0"/>
                </a:lnTo>
                <a:lnTo>
                  <a:pt x="12192000" y="2890589"/>
                </a:lnTo>
                <a:lnTo>
                  <a:pt x="12093017" y="2956111"/>
                </a:lnTo>
                <a:cubicBezTo>
                  <a:pt x="10533940" y="3939944"/>
                  <a:pt x="8462862" y="4539575"/>
                  <a:pt x="6190066" y="4539575"/>
                </a:cubicBezTo>
                <a:cubicBezTo>
                  <a:pt x="3917271" y="4539575"/>
                  <a:pt x="1846192" y="3939944"/>
                  <a:pt x="287115" y="2956111"/>
                </a:cubicBezTo>
                <a:lnTo>
                  <a:pt x="0" y="2766056"/>
                </a:lnTo>
                <a:close/>
              </a:path>
            </a:pathLst>
          </a:custGeom>
          <a:solidFill>
            <a:schemeClr val="accent2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2228850" y="1527175"/>
            <a:ext cx="7772400" cy="1325563"/>
          </a:xfrm>
        </p:spPr>
        <p:txBody>
          <a:bodyPr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791" y="3282947"/>
            <a:ext cx="2566418" cy="21431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图片占位符 8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</p:sp>
      <p:sp>
        <p:nvSpPr>
          <p:cNvPr id="8" name="任意多边形: 形状 7"/>
          <p:cNvSpPr/>
          <p:nvPr userDrawn="1"/>
        </p:nvSpPr>
        <p:spPr>
          <a:xfrm>
            <a:off x="0" y="0"/>
            <a:ext cx="12192000" cy="3265993"/>
          </a:xfrm>
          <a:custGeom>
            <a:avLst/>
            <a:gdLst>
              <a:gd name="connsiteX0" fmla="*/ 0 w 12192000"/>
              <a:gd name="connsiteY0" fmla="*/ 0 h 3265993"/>
              <a:gd name="connsiteX1" fmla="*/ 12192000 w 12192000"/>
              <a:gd name="connsiteY1" fmla="*/ 0 h 3265993"/>
              <a:gd name="connsiteX2" fmla="*/ 12192000 w 12192000"/>
              <a:gd name="connsiteY2" fmla="*/ 1554918 h 3265993"/>
              <a:gd name="connsiteX3" fmla="*/ 12093149 w 12192000"/>
              <a:gd name="connsiteY3" fmla="*/ 1622127 h 3265993"/>
              <a:gd name="connsiteX4" fmla="*/ 6126949 w 12192000"/>
              <a:gd name="connsiteY4" fmla="*/ 3265993 h 3265993"/>
              <a:gd name="connsiteX5" fmla="*/ 160749 w 12192000"/>
              <a:gd name="connsiteY5" fmla="*/ 1622127 h 3265993"/>
              <a:gd name="connsiteX6" fmla="*/ 0 w 12192000"/>
              <a:gd name="connsiteY6" fmla="*/ 1512832 h 326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65993">
                <a:moveTo>
                  <a:pt x="0" y="0"/>
                </a:moveTo>
                <a:lnTo>
                  <a:pt x="12192000" y="0"/>
                </a:lnTo>
                <a:lnTo>
                  <a:pt x="12192000" y="1554918"/>
                </a:lnTo>
                <a:lnTo>
                  <a:pt x="12093149" y="1622127"/>
                </a:lnTo>
                <a:cubicBezTo>
                  <a:pt x="10517367" y="2643490"/>
                  <a:pt x="8424097" y="3265993"/>
                  <a:pt x="6126949" y="3265993"/>
                </a:cubicBezTo>
                <a:cubicBezTo>
                  <a:pt x="3829801" y="3265993"/>
                  <a:pt x="1736532" y="2643490"/>
                  <a:pt x="160749" y="1622127"/>
                </a:cubicBezTo>
                <a:lnTo>
                  <a:pt x="0" y="15128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任意多边形: 形状 8"/>
          <p:cNvSpPr/>
          <p:nvPr userDrawn="1"/>
        </p:nvSpPr>
        <p:spPr>
          <a:xfrm>
            <a:off x="0" y="0"/>
            <a:ext cx="12192000" cy="3033486"/>
          </a:xfrm>
          <a:custGeom>
            <a:avLst/>
            <a:gdLst>
              <a:gd name="connsiteX0" fmla="*/ 0 w 12192000"/>
              <a:gd name="connsiteY0" fmla="*/ 0 h 3033486"/>
              <a:gd name="connsiteX1" fmla="*/ 12192000 w 12192000"/>
              <a:gd name="connsiteY1" fmla="*/ 0 h 3033486"/>
              <a:gd name="connsiteX2" fmla="*/ 12192000 w 12192000"/>
              <a:gd name="connsiteY2" fmla="*/ 1342720 h 3033486"/>
              <a:gd name="connsiteX3" fmla="*/ 12029900 w 12192000"/>
              <a:gd name="connsiteY3" fmla="*/ 1450022 h 3033486"/>
              <a:gd name="connsiteX4" fmla="*/ 6126949 w 12192000"/>
              <a:gd name="connsiteY4" fmla="*/ 3033486 h 3033486"/>
              <a:gd name="connsiteX5" fmla="*/ 223998 w 12192000"/>
              <a:gd name="connsiteY5" fmla="*/ 1450022 h 3033486"/>
              <a:gd name="connsiteX6" fmla="*/ 0 w 12192000"/>
              <a:gd name="connsiteY6" fmla="*/ 1301747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033486">
                <a:moveTo>
                  <a:pt x="0" y="0"/>
                </a:moveTo>
                <a:lnTo>
                  <a:pt x="12192000" y="0"/>
                </a:lnTo>
                <a:lnTo>
                  <a:pt x="12192000" y="1342720"/>
                </a:lnTo>
                <a:lnTo>
                  <a:pt x="12029900" y="1450022"/>
                </a:lnTo>
                <a:cubicBezTo>
                  <a:pt x="10470823" y="2433855"/>
                  <a:pt x="8399745" y="3033486"/>
                  <a:pt x="6126949" y="3033486"/>
                </a:cubicBezTo>
                <a:cubicBezTo>
                  <a:pt x="3854154" y="3033486"/>
                  <a:pt x="1783075" y="2433855"/>
                  <a:pt x="223998" y="1450022"/>
                </a:cubicBezTo>
                <a:lnTo>
                  <a:pt x="0" y="13017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1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3279775" y="5728475"/>
            <a:ext cx="5632450" cy="329425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6" name="标题 45"/>
          <p:cNvSpPr>
            <a:spLocks noGrp="1"/>
          </p:cNvSpPr>
          <p:nvPr>
            <p:ph type="title"/>
          </p:nvPr>
        </p:nvSpPr>
        <p:spPr>
          <a:xfrm>
            <a:off x="2651926" y="3519333"/>
            <a:ext cx="7239000" cy="1325563"/>
          </a:xfrm>
        </p:spPr>
        <p:txBody>
          <a:bodyPr/>
          <a:lstStyle>
            <a:lvl1pPr algn="ctr"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15"/>
          <p:cNvSpPr>
            <a:spLocks noGrp="1"/>
          </p:cNvSpPr>
          <p:nvPr>
            <p:ph type="pic" sz="quarter" idx="18"/>
          </p:nvPr>
        </p:nvSpPr>
        <p:spPr>
          <a:xfrm>
            <a:off x="-55563" y="0"/>
            <a:ext cx="12247563" cy="685800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-55157" y="-1"/>
            <a:ext cx="2939965" cy="6897287"/>
            <a:chOff x="-55157" y="-105549"/>
            <a:chExt cx="2939965" cy="7074137"/>
          </a:xfrm>
        </p:grpSpPr>
        <p:sp>
          <p:nvSpPr>
            <p:cNvPr id="3" name="任意多边形: 形状 2"/>
            <p:cNvSpPr/>
            <p:nvPr/>
          </p:nvSpPr>
          <p:spPr>
            <a:xfrm rot="5400000">
              <a:off x="-2122242" y="1961537"/>
              <a:ext cx="7074136" cy="2939965"/>
            </a:xfrm>
            <a:custGeom>
              <a:avLst/>
              <a:gdLst>
                <a:gd name="connsiteX0" fmla="*/ 0 w 7074136"/>
                <a:gd name="connsiteY0" fmla="*/ 2939965 h 2939965"/>
                <a:gd name="connsiteX1" fmla="*/ 0 w 7074136"/>
                <a:gd name="connsiteY1" fmla="*/ 253134 h 2939965"/>
                <a:gd name="connsiteX2" fmla="*/ 31579 w 7074136"/>
                <a:gd name="connsiteY2" fmla="*/ 293426 h 2939965"/>
                <a:gd name="connsiteX3" fmla="*/ 3435250 w 7074136"/>
                <a:gd name="connsiteY3" fmla="*/ 1902879 h 2939965"/>
                <a:gd name="connsiteX4" fmla="*/ 6969867 w 7074136"/>
                <a:gd name="connsiteY4" fmla="*/ 126349 h 2939965"/>
                <a:gd name="connsiteX5" fmla="*/ 7059475 w 7074136"/>
                <a:gd name="connsiteY5" fmla="*/ 0 h 2939965"/>
                <a:gd name="connsiteX6" fmla="*/ 7074136 w 7074136"/>
                <a:gd name="connsiteY6" fmla="*/ 0 h 2939965"/>
                <a:gd name="connsiteX7" fmla="*/ 7074136 w 7074136"/>
                <a:gd name="connsiteY7" fmla="*/ 2939965 h 2939965"/>
                <a:gd name="connsiteX8" fmla="*/ 0 w 7074136"/>
                <a:gd name="connsiteY8" fmla="*/ 2939965 h 293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939965">
                  <a:moveTo>
                    <a:pt x="0" y="2939965"/>
                  </a:moveTo>
                  <a:lnTo>
                    <a:pt x="0" y="253134"/>
                  </a:lnTo>
                  <a:lnTo>
                    <a:pt x="31579" y="293426"/>
                  </a:lnTo>
                  <a:cubicBezTo>
                    <a:pt x="840605" y="1276358"/>
                    <a:pt x="2064957" y="1902879"/>
                    <a:pt x="3435250" y="1902879"/>
                  </a:cubicBezTo>
                  <a:cubicBezTo>
                    <a:pt x="4881671" y="1902879"/>
                    <a:pt x="6165484" y="1204813"/>
                    <a:pt x="6969867" y="126349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939965"/>
                  </a:lnTo>
                  <a:lnTo>
                    <a:pt x="0" y="2939965"/>
                  </a:lnTo>
                  <a:close/>
                </a:path>
              </a:pathLst>
            </a:custGeom>
            <a:solidFill>
              <a:srgbClr val="D2A26F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/>
            <p:cNvSpPr/>
            <p:nvPr/>
          </p:nvSpPr>
          <p:spPr>
            <a:xfrm rot="5400000">
              <a:off x="-2243366" y="2082661"/>
              <a:ext cx="7074136" cy="2697716"/>
            </a:xfrm>
            <a:custGeom>
              <a:avLst/>
              <a:gdLst>
                <a:gd name="connsiteX0" fmla="*/ 0 w 7074136"/>
                <a:gd name="connsiteY0" fmla="*/ 2697716 h 2697716"/>
                <a:gd name="connsiteX1" fmla="*/ 0 w 7074136"/>
                <a:gd name="connsiteY1" fmla="*/ 242915 h 2697716"/>
                <a:gd name="connsiteX2" fmla="*/ 31579 w 7074136"/>
                <a:gd name="connsiteY2" fmla="*/ 281579 h 2697716"/>
                <a:gd name="connsiteX3" fmla="*/ 3435250 w 7074136"/>
                <a:gd name="connsiteY3" fmla="*/ 1826054 h 2697716"/>
                <a:gd name="connsiteX4" fmla="*/ 6969867 w 7074136"/>
                <a:gd name="connsiteY4" fmla="*/ 121248 h 2697716"/>
                <a:gd name="connsiteX5" fmla="*/ 7059475 w 7074136"/>
                <a:gd name="connsiteY5" fmla="*/ 0 h 2697716"/>
                <a:gd name="connsiteX6" fmla="*/ 7074136 w 7074136"/>
                <a:gd name="connsiteY6" fmla="*/ 0 h 2697716"/>
                <a:gd name="connsiteX7" fmla="*/ 7074136 w 7074136"/>
                <a:gd name="connsiteY7" fmla="*/ 2697716 h 2697716"/>
                <a:gd name="connsiteX8" fmla="*/ 0 w 7074136"/>
                <a:gd name="connsiteY8" fmla="*/ 2697716 h 269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697716">
                  <a:moveTo>
                    <a:pt x="0" y="2697716"/>
                  </a:moveTo>
                  <a:lnTo>
                    <a:pt x="0" y="242915"/>
                  </a:lnTo>
                  <a:lnTo>
                    <a:pt x="31579" y="281579"/>
                  </a:lnTo>
                  <a:cubicBezTo>
                    <a:pt x="840605" y="1224828"/>
                    <a:pt x="2064957" y="1826054"/>
                    <a:pt x="3435250" y="1826054"/>
                  </a:cubicBezTo>
                  <a:cubicBezTo>
                    <a:pt x="4881671" y="1826054"/>
                    <a:pt x="6165484" y="1156171"/>
                    <a:pt x="6969867" y="121248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697716"/>
                  </a:lnTo>
                  <a:lnTo>
                    <a:pt x="0" y="26977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 userDrawn="1"/>
        </p:nvGrpSpPr>
        <p:grpSpPr>
          <a:xfrm flipH="1">
            <a:off x="9252034" y="-1"/>
            <a:ext cx="2939966" cy="6897288"/>
            <a:chOff x="-55157" y="-105549"/>
            <a:chExt cx="2939965" cy="7074137"/>
          </a:xfrm>
        </p:grpSpPr>
        <p:sp>
          <p:nvSpPr>
            <p:cNvPr id="6" name="任意多边形: 形状 5"/>
            <p:cNvSpPr/>
            <p:nvPr/>
          </p:nvSpPr>
          <p:spPr>
            <a:xfrm rot="5400000">
              <a:off x="-2122242" y="1961537"/>
              <a:ext cx="7074136" cy="2939965"/>
            </a:xfrm>
            <a:custGeom>
              <a:avLst/>
              <a:gdLst>
                <a:gd name="connsiteX0" fmla="*/ 0 w 7074136"/>
                <a:gd name="connsiteY0" fmla="*/ 2939965 h 2939965"/>
                <a:gd name="connsiteX1" fmla="*/ 0 w 7074136"/>
                <a:gd name="connsiteY1" fmla="*/ 253134 h 2939965"/>
                <a:gd name="connsiteX2" fmla="*/ 31579 w 7074136"/>
                <a:gd name="connsiteY2" fmla="*/ 293426 h 2939965"/>
                <a:gd name="connsiteX3" fmla="*/ 3435250 w 7074136"/>
                <a:gd name="connsiteY3" fmla="*/ 1902879 h 2939965"/>
                <a:gd name="connsiteX4" fmla="*/ 6969867 w 7074136"/>
                <a:gd name="connsiteY4" fmla="*/ 126349 h 2939965"/>
                <a:gd name="connsiteX5" fmla="*/ 7059475 w 7074136"/>
                <a:gd name="connsiteY5" fmla="*/ 0 h 2939965"/>
                <a:gd name="connsiteX6" fmla="*/ 7074136 w 7074136"/>
                <a:gd name="connsiteY6" fmla="*/ 0 h 2939965"/>
                <a:gd name="connsiteX7" fmla="*/ 7074136 w 7074136"/>
                <a:gd name="connsiteY7" fmla="*/ 2939965 h 2939965"/>
                <a:gd name="connsiteX8" fmla="*/ 0 w 7074136"/>
                <a:gd name="connsiteY8" fmla="*/ 2939965 h 293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939965">
                  <a:moveTo>
                    <a:pt x="0" y="2939965"/>
                  </a:moveTo>
                  <a:lnTo>
                    <a:pt x="0" y="253134"/>
                  </a:lnTo>
                  <a:lnTo>
                    <a:pt x="31579" y="293426"/>
                  </a:lnTo>
                  <a:cubicBezTo>
                    <a:pt x="840605" y="1276358"/>
                    <a:pt x="2064957" y="1902879"/>
                    <a:pt x="3435250" y="1902879"/>
                  </a:cubicBezTo>
                  <a:cubicBezTo>
                    <a:pt x="4881671" y="1902879"/>
                    <a:pt x="6165484" y="1204813"/>
                    <a:pt x="6969867" y="126349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939965"/>
                  </a:lnTo>
                  <a:lnTo>
                    <a:pt x="0" y="2939965"/>
                  </a:lnTo>
                  <a:close/>
                </a:path>
              </a:pathLst>
            </a:custGeom>
            <a:solidFill>
              <a:srgbClr val="D2A26F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 rot="5400000">
              <a:off x="-2243366" y="2082661"/>
              <a:ext cx="7074136" cy="2697716"/>
            </a:xfrm>
            <a:custGeom>
              <a:avLst/>
              <a:gdLst>
                <a:gd name="connsiteX0" fmla="*/ 0 w 7074136"/>
                <a:gd name="connsiteY0" fmla="*/ 2697716 h 2697716"/>
                <a:gd name="connsiteX1" fmla="*/ 0 w 7074136"/>
                <a:gd name="connsiteY1" fmla="*/ 242915 h 2697716"/>
                <a:gd name="connsiteX2" fmla="*/ 31579 w 7074136"/>
                <a:gd name="connsiteY2" fmla="*/ 281579 h 2697716"/>
                <a:gd name="connsiteX3" fmla="*/ 3435250 w 7074136"/>
                <a:gd name="connsiteY3" fmla="*/ 1826054 h 2697716"/>
                <a:gd name="connsiteX4" fmla="*/ 6969867 w 7074136"/>
                <a:gd name="connsiteY4" fmla="*/ 121248 h 2697716"/>
                <a:gd name="connsiteX5" fmla="*/ 7059475 w 7074136"/>
                <a:gd name="connsiteY5" fmla="*/ 0 h 2697716"/>
                <a:gd name="connsiteX6" fmla="*/ 7074136 w 7074136"/>
                <a:gd name="connsiteY6" fmla="*/ 0 h 2697716"/>
                <a:gd name="connsiteX7" fmla="*/ 7074136 w 7074136"/>
                <a:gd name="connsiteY7" fmla="*/ 2697716 h 2697716"/>
                <a:gd name="connsiteX8" fmla="*/ 0 w 7074136"/>
                <a:gd name="connsiteY8" fmla="*/ 2697716 h 269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697716">
                  <a:moveTo>
                    <a:pt x="0" y="2697716"/>
                  </a:moveTo>
                  <a:lnTo>
                    <a:pt x="0" y="242915"/>
                  </a:lnTo>
                  <a:lnTo>
                    <a:pt x="31579" y="281579"/>
                  </a:lnTo>
                  <a:cubicBezTo>
                    <a:pt x="840605" y="1224828"/>
                    <a:pt x="2064957" y="1826054"/>
                    <a:pt x="3435250" y="1826054"/>
                  </a:cubicBezTo>
                  <a:cubicBezTo>
                    <a:pt x="4881671" y="1826054"/>
                    <a:pt x="6165484" y="1156171"/>
                    <a:pt x="6969867" y="121248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697716"/>
                  </a:lnTo>
                  <a:lnTo>
                    <a:pt x="0" y="26977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8" name="任意多边形: 形状 7"/>
          <p:cNvSpPr/>
          <p:nvPr userDrawn="1"/>
        </p:nvSpPr>
        <p:spPr>
          <a:xfrm>
            <a:off x="3171894" y="2765523"/>
            <a:ext cx="5458020" cy="1676400"/>
          </a:xfrm>
          <a:custGeom>
            <a:avLst/>
            <a:gdLst>
              <a:gd name="connsiteX0" fmla="*/ 838200 w 5458020"/>
              <a:gd name="connsiteY0" fmla="*/ 0 h 1676400"/>
              <a:gd name="connsiteX1" fmla="*/ 4619820 w 5458020"/>
              <a:gd name="connsiteY1" fmla="*/ 0 h 1676400"/>
              <a:gd name="connsiteX2" fmla="*/ 4675647 w 5458020"/>
              <a:gd name="connsiteY2" fmla="*/ 2819 h 1676400"/>
              <a:gd name="connsiteX3" fmla="*/ 5458020 w 5458020"/>
              <a:gd name="connsiteY3" fmla="*/ 2819 h 1676400"/>
              <a:gd name="connsiteX4" fmla="*/ 5458020 w 5458020"/>
              <a:gd name="connsiteY4" fmla="*/ 830263 h 1676400"/>
              <a:gd name="connsiteX5" fmla="*/ 5457220 w 5458020"/>
              <a:gd name="connsiteY5" fmla="*/ 830263 h 1676400"/>
              <a:gd name="connsiteX6" fmla="*/ 5458020 w 5458020"/>
              <a:gd name="connsiteY6" fmla="*/ 838200 h 1676400"/>
              <a:gd name="connsiteX7" fmla="*/ 4619820 w 5458020"/>
              <a:gd name="connsiteY7" fmla="*/ 1676400 h 1676400"/>
              <a:gd name="connsiteX8" fmla="*/ 1016000 w 5458020"/>
              <a:gd name="connsiteY8" fmla="*/ 1676400 h 1676400"/>
              <a:gd name="connsiteX9" fmla="*/ 838200 w 5458020"/>
              <a:gd name="connsiteY9" fmla="*/ 1676400 h 1676400"/>
              <a:gd name="connsiteX10" fmla="*/ 0 w 5458020"/>
              <a:gd name="connsiteY10" fmla="*/ 1676400 h 1676400"/>
              <a:gd name="connsiteX11" fmla="*/ 0 w 5458020"/>
              <a:gd name="connsiteY11" fmla="*/ 838200 h 1676400"/>
              <a:gd name="connsiteX12" fmla="*/ 0 w 5458020"/>
              <a:gd name="connsiteY12" fmla="*/ 825500 h 1676400"/>
              <a:gd name="connsiteX13" fmla="*/ 1280 w 5458020"/>
              <a:gd name="connsiteY13" fmla="*/ 825500 h 1676400"/>
              <a:gd name="connsiteX14" fmla="*/ 17029 w 5458020"/>
              <a:gd name="connsiteY14" fmla="*/ 669273 h 1676400"/>
              <a:gd name="connsiteX15" fmla="*/ 838200 w 5458020"/>
              <a:gd name="connsiteY15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8020" h="1676400">
                <a:moveTo>
                  <a:pt x="838200" y="0"/>
                </a:moveTo>
                <a:lnTo>
                  <a:pt x="4619820" y="0"/>
                </a:lnTo>
                <a:lnTo>
                  <a:pt x="4675647" y="2819"/>
                </a:lnTo>
                <a:lnTo>
                  <a:pt x="5458020" y="2819"/>
                </a:lnTo>
                <a:lnTo>
                  <a:pt x="5458020" y="830263"/>
                </a:lnTo>
                <a:lnTo>
                  <a:pt x="5457220" y="830263"/>
                </a:lnTo>
                <a:lnTo>
                  <a:pt x="5458020" y="838200"/>
                </a:lnTo>
                <a:cubicBezTo>
                  <a:pt x="5458020" y="1301125"/>
                  <a:pt x="5082745" y="1676400"/>
                  <a:pt x="4619820" y="1676400"/>
                </a:cubicBezTo>
                <a:lnTo>
                  <a:pt x="1016000" y="1676400"/>
                </a:lnTo>
                <a:lnTo>
                  <a:pt x="838200" y="1676400"/>
                </a:lnTo>
                <a:lnTo>
                  <a:pt x="0" y="1676400"/>
                </a:lnTo>
                <a:lnTo>
                  <a:pt x="0" y="838200"/>
                </a:lnTo>
                <a:lnTo>
                  <a:pt x="0" y="825500"/>
                </a:lnTo>
                <a:lnTo>
                  <a:pt x="1280" y="825500"/>
                </a:lnTo>
                <a:lnTo>
                  <a:pt x="17029" y="669273"/>
                </a:lnTo>
                <a:cubicBezTo>
                  <a:pt x="95188" y="287320"/>
                  <a:pt x="433141" y="0"/>
                  <a:pt x="83820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3264681" y="2881095"/>
            <a:ext cx="5458020" cy="1676400"/>
            <a:chOff x="3200400" y="1752600"/>
            <a:chExt cx="5458020" cy="1676400"/>
          </a:xfrm>
        </p:grpSpPr>
        <p:sp>
          <p:nvSpPr>
            <p:cNvPr id="10" name="矩形: 圆角 9"/>
            <p:cNvSpPr/>
            <p:nvPr/>
          </p:nvSpPr>
          <p:spPr>
            <a:xfrm>
              <a:off x="3200400" y="1752600"/>
              <a:ext cx="5458020" cy="167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200400" y="2578100"/>
              <a:ext cx="1016000" cy="850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7642420" y="1753830"/>
              <a:ext cx="1016000" cy="8274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标题 25"/>
          <p:cNvSpPr>
            <a:spLocks noGrp="1"/>
          </p:cNvSpPr>
          <p:nvPr>
            <p:ph type="title"/>
          </p:nvPr>
        </p:nvSpPr>
        <p:spPr>
          <a:xfrm>
            <a:off x="3513998" y="2940941"/>
            <a:ext cx="5115916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4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3279775" y="5728475"/>
            <a:ext cx="5632450" cy="329425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920" y="-2671921"/>
            <a:ext cx="6857999" cy="1220183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294968" y="-5714"/>
            <a:ext cx="11897032" cy="84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6435380"/>
            <a:ext cx="1219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梯形 11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梯形 12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11201400" y="6435380"/>
            <a:ext cx="990600" cy="418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124200" y="184150"/>
            <a:ext cx="6591300" cy="639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我介绍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920" y="-2671921"/>
            <a:ext cx="6857999" cy="12201839"/>
          </a:xfrm>
          <a:prstGeom prst="rect">
            <a:avLst/>
          </a:prstGeom>
        </p:spPr>
      </p:pic>
      <p:sp>
        <p:nvSpPr>
          <p:cNvPr id="48" name="图片占位符 47"/>
          <p:cNvSpPr>
            <a:spLocks noGrp="1"/>
          </p:cNvSpPr>
          <p:nvPr>
            <p:ph type="pic" sz="quarter" idx="14"/>
          </p:nvPr>
        </p:nvSpPr>
        <p:spPr>
          <a:xfrm>
            <a:off x="1276350" y="1295400"/>
            <a:ext cx="3946551" cy="3993639"/>
          </a:xfrm>
          <a:custGeom>
            <a:avLst/>
            <a:gdLst>
              <a:gd name="connsiteX0" fmla="*/ 21356 w 3946551"/>
              <a:gd name="connsiteY0" fmla="*/ 3990975 h 3993639"/>
              <a:gd name="connsiteX1" fmla="*/ 2040219 w 3946551"/>
              <a:gd name="connsiteY1" fmla="*/ 3990975 h 3993639"/>
              <a:gd name="connsiteX2" fmla="*/ 1983954 w 3946551"/>
              <a:gd name="connsiteY2" fmla="*/ 3993639 h 3993639"/>
              <a:gd name="connsiteX3" fmla="*/ 1954760 w 3946551"/>
              <a:gd name="connsiteY3" fmla="*/ 3992165 h 3993639"/>
              <a:gd name="connsiteX4" fmla="*/ 1954760 w 3946551"/>
              <a:gd name="connsiteY4" fmla="*/ 3993639 h 3993639"/>
              <a:gd name="connsiteX5" fmla="*/ 21356 w 3946551"/>
              <a:gd name="connsiteY5" fmla="*/ 3993639 h 3993639"/>
              <a:gd name="connsiteX6" fmla="*/ 3933825 w 3946551"/>
              <a:gd name="connsiteY6" fmla="*/ 2249067 h 3993639"/>
              <a:gd name="connsiteX7" fmla="*/ 3933825 w 3946551"/>
              <a:gd name="connsiteY7" fmla="*/ 3990975 h 3993639"/>
              <a:gd name="connsiteX8" fmla="*/ 2040219 w 3946551"/>
              <a:gd name="connsiteY8" fmla="*/ 3990975 h 3993639"/>
              <a:gd name="connsiteX9" fmla="*/ 2172236 w 3946551"/>
              <a:gd name="connsiteY9" fmla="*/ 3984725 h 3993639"/>
              <a:gd name="connsiteX10" fmla="*/ 3909093 w 3946551"/>
              <a:gd name="connsiteY10" fmla="*/ 2414583 h 3993639"/>
              <a:gd name="connsiteX11" fmla="*/ 3933825 w 3946551"/>
              <a:gd name="connsiteY11" fmla="*/ 68445 h 3993639"/>
              <a:gd name="connsiteX12" fmla="*/ 3946550 w 3946551"/>
              <a:gd name="connsiteY12" fmla="*/ 68445 h 3993639"/>
              <a:gd name="connsiteX13" fmla="*/ 3946550 w 3946551"/>
              <a:gd name="connsiteY13" fmla="*/ 2031022 h 3993639"/>
              <a:gd name="connsiteX14" fmla="*/ 3946551 w 3946551"/>
              <a:gd name="connsiteY14" fmla="*/ 2031042 h 3993639"/>
              <a:gd name="connsiteX15" fmla="*/ 3946550 w 3946551"/>
              <a:gd name="connsiteY15" fmla="*/ 2031062 h 3993639"/>
              <a:gd name="connsiteX16" fmla="*/ 3946550 w 3946551"/>
              <a:gd name="connsiteY16" fmla="*/ 2133600 h 3993639"/>
              <a:gd name="connsiteX17" fmla="*/ 3941373 w 3946551"/>
              <a:gd name="connsiteY17" fmla="*/ 2133600 h 3993639"/>
              <a:gd name="connsiteX18" fmla="*/ 3936419 w 3946551"/>
              <a:gd name="connsiteY18" fmla="*/ 2231706 h 3993639"/>
              <a:gd name="connsiteX19" fmla="*/ 3933825 w 3946551"/>
              <a:gd name="connsiteY19" fmla="*/ 2249067 h 3993639"/>
              <a:gd name="connsiteX20" fmla="*/ 0 w 3946551"/>
              <a:gd name="connsiteY20" fmla="*/ 0 h 3993639"/>
              <a:gd name="connsiteX21" fmla="*/ 3933825 w 3946551"/>
              <a:gd name="connsiteY21" fmla="*/ 0 h 3993639"/>
              <a:gd name="connsiteX22" fmla="*/ 3933825 w 3946551"/>
              <a:gd name="connsiteY22" fmla="*/ 68445 h 3993639"/>
              <a:gd name="connsiteX23" fmla="*/ 1983954 w 3946551"/>
              <a:gd name="connsiteY23" fmla="*/ 68445 h 3993639"/>
              <a:gd name="connsiteX24" fmla="*/ 1954760 w 3946551"/>
              <a:gd name="connsiteY24" fmla="*/ 68445 h 3993639"/>
              <a:gd name="connsiteX25" fmla="*/ 1954760 w 3946551"/>
              <a:gd name="connsiteY25" fmla="*/ 69919 h 3993639"/>
              <a:gd name="connsiteX26" fmla="*/ 1783290 w 3946551"/>
              <a:gd name="connsiteY26" fmla="*/ 78578 h 3993639"/>
              <a:gd name="connsiteX27" fmla="*/ 30272 w 3946551"/>
              <a:gd name="connsiteY27" fmla="*/ 1842760 h 3993639"/>
              <a:gd name="connsiteX28" fmla="*/ 29370 w 3946551"/>
              <a:gd name="connsiteY28" fmla="*/ 1861811 h 3993639"/>
              <a:gd name="connsiteX29" fmla="*/ 21356 w 3946551"/>
              <a:gd name="connsiteY29" fmla="*/ 1861811 h 3993639"/>
              <a:gd name="connsiteX30" fmla="*/ 21356 w 3946551"/>
              <a:gd name="connsiteY30" fmla="*/ 3990975 h 3993639"/>
              <a:gd name="connsiteX31" fmla="*/ 0 w 3946551"/>
              <a:gd name="connsiteY31" fmla="*/ 3990975 h 3993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46551" h="3993639">
                <a:moveTo>
                  <a:pt x="21356" y="3990975"/>
                </a:moveTo>
                <a:lnTo>
                  <a:pt x="2040219" y="3990975"/>
                </a:lnTo>
                <a:lnTo>
                  <a:pt x="1983954" y="3993639"/>
                </a:lnTo>
                <a:lnTo>
                  <a:pt x="1954760" y="3992165"/>
                </a:lnTo>
                <a:lnTo>
                  <a:pt x="1954760" y="3993639"/>
                </a:lnTo>
                <a:lnTo>
                  <a:pt x="21356" y="3993639"/>
                </a:lnTo>
                <a:close/>
                <a:moveTo>
                  <a:pt x="3933825" y="2249067"/>
                </a:moveTo>
                <a:lnTo>
                  <a:pt x="3933825" y="3990975"/>
                </a:lnTo>
                <a:lnTo>
                  <a:pt x="2040219" y="3990975"/>
                </a:lnTo>
                <a:lnTo>
                  <a:pt x="2172236" y="3984725"/>
                </a:lnTo>
                <a:cubicBezTo>
                  <a:pt x="3039758" y="3902153"/>
                  <a:pt x="3742626" y="3254857"/>
                  <a:pt x="3909093" y="2414583"/>
                </a:cubicBezTo>
                <a:close/>
                <a:moveTo>
                  <a:pt x="3933825" y="68445"/>
                </a:moveTo>
                <a:lnTo>
                  <a:pt x="3946550" y="68445"/>
                </a:lnTo>
                <a:lnTo>
                  <a:pt x="3946550" y="2031022"/>
                </a:lnTo>
                <a:lnTo>
                  <a:pt x="3946551" y="2031042"/>
                </a:lnTo>
                <a:lnTo>
                  <a:pt x="3946550" y="2031062"/>
                </a:lnTo>
                <a:lnTo>
                  <a:pt x="3946550" y="2133600"/>
                </a:lnTo>
                <a:lnTo>
                  <a:pt x="3941373" y="2133600"/>
                </a:lnTo>
                <a:lnTo>
                  <a:pt x="3936419" y="2231706"/>
                </a:lnTo>
                <a:lnTo>
                  <a:pt x="3933825" y="2249067"/>
                </a:lnTo>
                <a:close/>
                <a:moveTo>
                  <a:pt x="0" y="0"/>
                </a:moveTo>
                <a:lnTo>
                  <a:pt x="3933825" y="0"/>
                </a:lnTo>
                <a:lnTo>
                  <a:pt x="3933825" y="68445"/>
                </a:lnTo>
                <a:lnTo>
                  <a:pt x="1983954" y="68445"/>
                </a:lnTo>
                <a:lnTo>
                  <a:pt x="1954760" y="68445"/>
                </a:lnTo>
                <a:lnTo>
                  <a:pt x="1954760" y="69919"/>
                </a:lnTo>
                <a:lnTo>
                  <a:pt x="1783290" y="78578"/>
                </a:lnTo>
                <a:cubicBezTo>
                  <a:pt x="855492" y="172801"/>
                  <a:pt x="118741" y="913273"/>
                  <a:pt x="30272" y="1842760"/>
                </a:cubicBezTo>
                <a:lnTo>
                  <a:pt x="29370" y="1861811"/>
                </a:lnTo>
                <a:lnTo>
                  <a:pt x="21356" y="1861811"/>
                </a:lnTo>
                <a:lnTo>
                  <a:pt x="21356" y="3990975"/>
                </a:lnTo>
                <a:lnTo>
                  <a:pt x="0" y="3990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8" name="页脚占位符 3"/>
          <p:cNvSpPr txBox="1"/>
          <p:nvPr userDrawn="1"/>
        </p:nvSpPr>
        <p:spPr>
          <a:xfrm>
            <a:off x="9262883" y="648835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以 德 立 人 ，以 道 谋 功</a:t>
            </a:r>
            <a:endParaRPr lang="zh-CN" altLang="en-US" dirty="0"/>
          </a:p>
        </p:txBody>
      </p:sp>
      <p:cxnSp>
        <p:nvCxnSpPr>
          <p:cNvPr id="9" name="直接连接符 8"/>
          <p:cNvCxnSpPr>
            <a:stCxn id="11" idx="2"/>
            <a:endCxn id="13" idx="0"/>
          </p:cNvCxnSpPr>
          <p:nvPr userDrawn="1"/>
        </p:nvCxnSpPr>
        <p:spPr>
          <a:xfrm>
            <a:off x="7946677" y="2545393"/>
            <a:ext cx="0" cy="1740956"/>
          </a:xfrm>
          <a:prstGeom prst="line">
            <a:avLst/>
          </a:prstGeom>
          <a:ln w="38100">
            <a:solidFill>
              <a:schemeClr val="tx1">
                <a:lumMod val="20000"/>
                <a:lumOff val="8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4953000" y="3510513"/>
            <a:ext cx="2993676" cy="0"/>
          </a:xfrm>
          <a:prstGeom prst="line">
            <a:avLst/>
          </a:prstGeom>
          <a:ln w="381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íṩlîḓe"/>
          <p:cNvSpPr/>
          <p:nvPr userDrawn="1"/>
        </p:nvSpPr>
        <p:spPr>
          <a:xfrm>
            <a:off x="7559327" y="1770693"/>
            <a:ext cx="774700" cy="774700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</a:p>
        </p:txBody>
      </p:sp>
      <p:sp>
        <p:nvSpPr>
          <p:cNvPr id="12" name="ïṧ1îďé"/>
          <p:cNvSpPr/>
          <p:nvPr userDrawn="1"/>
        </p:nvSpPr>
        <p:spPr>
          <a:xfrm>
            <a:off x="7559327" y="3028521"/>
            <a:ext cx="774700" cy="774700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</a:p>
        </p:txBody>
      </p:sp>
      <p:sp>
        <p:nvSpPr>
          <p:cNvPr id="13" name="iś1iḓê"/>
          <p:cNvSpPr/>
          <p:nvPr userDrawn="1"/>
        </p:nvSpPr>
        <p:spPr>
          <a:xfrm>
            <a:off x="7559327" y="4286349"/>
            <a:ext cx="774700" cy="774700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</a:p>
        </p:txBody>
      </p:sp>
      <p:sp>
        <p:nvSpPr>
          <p:cNvPr id="14" name="íṡľidè"/>
          <p:cNvSpPr/>
          <p:nvPr userDrawn="1"/>
        </p:nvSpPr>
        <p:spPr bwMode="auto">
          <a:xfrm>
            <a:off x="7708784" y="1918796"/>
            <a:ext cx="475788" cy="478494"/>
          </a:xfrm>
          <a:custGeom>
            <a:avLst/>
            <a:gdLst>
              <a:gd name="T0" fmla="*/ 564 w 564"/>
              <a:gd name="T1" fmla="*/ 477 h 568"/>
              <a:gd name="T2" fmla="*/ 511 w 564"/>
              <a:gd name="T3" fmla="*/ 530 h 568"/>
              <a:gd name="T4" fmla="*/ 253 w 564"/>
              <a:gd name="T5" fmla="*/ 530 h 568"/>
              <a:gd name="T6" fmla="*/ 200 w 564"/>
              <a:gd name="T7" fmla="*/ 477 h 568"/>
              <a:gd name="T8" fmla="*/ 253 w 564"/>
              <a:gd name="T9" fmla="*/ 424 h 568"/>
              <a:gd name="T10" fmla="*/ 511 w 564"/>
              <a:gd name="T11" fmla="*/ 424 h 568"/>
              <a:gd name="T12" fmla="*/ 564 w 564"/>
              <a:gd name="T13" fmla="*/ 477 h 568"/>
              <a:gd name="T14" fmla="*/ 124 w 564"/>
              <a:gd name="T15" fmla="*/ 386 h 568"/>
              <a:gd name="T16" fmla="*/ 56 w 564"/>
              <a:gd name="T17" fmla="*/ 386 h 568"/>
              <a:gd name="T18" fmla="*/ 0 w 564"/>
              <a:gd name="T19" fmla="*/ 443 h 568"/>
              <a:gd name="T20" fmla="*/ 0 w 564"/>
              <a:gd name="T21" fmla="*/ 511 h 568"/>
              <a:gd name="T22" fmla="*/ 56 w 564"/>
              <a:gd name="T23" fmla="*/ 568 h 568"/>
              <a:gd name="T24" fmla="*/ 124 w 564"/>
              <a:gd name="T25" fmla="*/ 568 h 568"/>
              <a:gd name="T26" fmla="*/ 181 w 564"/>
              <a:gd name="T27" fmla="*/ 511 h 568"/>
              <a:gd name="T28" fmla="*/ 181 w 564"/>
              <a:gd name="T29" fmla="*/ 443 h 568"/>
              <a:gd name="T30" fmla="*/ 124 w 564"/>
              <a:gd name="T31" fmla="*/ 386 h 568"/>
              <a:gd name="T32" fmla="*/ 511 w 564"/>
              <a:gd name="T33" fmla="*/ 230 h 568"/>
              <a:gd name="T34" fmla="*/ 253 w 564"/>
              <a:gd name="T35" fmla="*/ 230 h 568"/>
              <a:gd name="T36" fmla="*/ 200 w 564"/>
              <a:gd name="T37" fmla="*/ 284 h 568"/>
              <a:gd name="T38" fmla="*/ 253 w 564"/>
              <a:gd name="T39" fmla="*/ 337 h 568"/>
              <a:gd name="T40" fmla="*/ 511 w 564"/>
              <a:gd name="T41" fmla="*/ 337 h 568"/>
              <a:gd name="T42" fmla="*/ 564 w 564"/>
              <a:gd name="T43" fmla="*/ 284 h 568"/>
              <a:gd name="T44" fmla="*/ 511 w 564"/>
              <a:gd name="T45" fmla="*/ 230 h 568"/>
              <a:gd name="T46" fmla="*/ 181 w 564"/>
              <a:gd name="T47" fmla="*/ 250 h 568"/>
              <a:gd name="T48" fmla="*/ 181 w 564"/>
              <a:gd name="T49" fmla="*/ 318 h 568"/>
              <a:gd name="T50" fmla="*/ 124 w 564"/>
              <a:gd name="T51" fmla="*/ 375 h 568"/>
              <a:gd name="T52" fmla="*/ 56 w 564"/>
              <a:gd name="T53" fmla="*/ 375 h 568"/>
              <a:gd name="T54" fmla="*/ 0 w 564"/>
              <a:gd name="T55" fmla="*/ 318 h 568"/>
              <a:gd name="T56" fmla="*/ 0 w 564"/>
              <a:gd name="T57" fmla="*/ 250 h 568"/>
              <a:gd name="T58" fmla="*/ 56 w 564"/>
              <a:gd name="T59" fmla="*/ 193 h 568"/>
              <a:gd name="T60" fmla="*/ 124 w 564"/>
              <a:gd name="T61" fmla="*/ 193 h 568"/>
              <a:gd name="T62" fmla="*/ 181 w 564"/>
              <a:gd name="T63" fmla="*/ 250 h 568"/>
              <a:gd name="T64" fmla="*/ 154 w 564"/>
              <a:gd name="T65" fmla="*/ 245 h 568"/>
              <a:gd name="T66" fmla="*/ 126 w 564"/>
              <a:gd name="T67" fmla="*/ 245 h 568"/>
              <a:gd name="T68" fmla="*/ 122 w 564"/>
              <a:gd name="T69" fmla="*/ 250 h 568"/>
              <a:gd name="T70" fmla="*/ 78 w 564"/>
              <a:gd name="T71" fmla="*/ 293 h 568"/>
              <a:gd name="T72" fmla="*/ 56 w 564"/>
              <a:gd name="T73" fmla="*/ 271 h 568"/>
              <a:gd name="T74" fmla="*/ 55 w 564"/>
              <a:gd name="T75" fmla="*/ 269 h 568"/>
              <a:gd name="T76" fmla="*/ 26 w 564"/>
              <a:gd name="T77" fmla="*/ 269 h 568"/>
              <a:gd name="T78" fmla="*/ 26 w 564"/>
              <a:gd name="T79" fmla="*/ 298 h 568"/>
              <a:gd name="T80" fmla="*/ 64 w 564"/>
              <a:gd name="T81" fmla="*/ 336 h 568"/>
              <a:gd name="T82" fmla="*/ 78 w 564"/>
              <a:gd name="T83" fmla="*/ 341 h 568"/>
              <a:gd name="T84" fmla="*/ 92 w 564"/>
              <a:gd name="T85" fmla="*/ 336 h 568"/>
              <a:gd name="T86" fmla="*/ 110 w 564"/>
              <a:gd name="T87" fmla="*/ 318 h 568"/>
              <a:gd name="T88" fmla="*/ 124 w 564"/>
              <a:gd name="T89" fmla="*/ 304 h 568"/>
              <a:gd name="T90" fmla="*/ 154 w 564"/>
              <a:gd name="T91" fmla="*/ 274 h 568"/>
              <a:gd name="T92" fmla="*/ 154 w 564"/>
              <a:gd name="T93" fmla="*/ 245 h 568"/>
              <a:gd name="T94" fmla="*/ 253 w 564"/>
              <a:gd name="T95" fmla="*/ 144 h 568"/>
              <a:gd name="T96" fmla="*/ 511 w 564"/>
              <a:gd name="T97" fmla="*/ 144 h 568"/>
              <a:gd name="T98" fmla="*/ 564 w 564"/>
              <a:gd name="T99" fmla="*/ 91 h 568"/>
              <a:gd name="T100" fmla="*/ 511 w 564"/>
              <a:gd name="T101" fmla="*/ 37 h 568"/>
              <a:gd name="T102" fmla="*/ 253 w 564"/>
              <a:gd name="T103" fmla="*/ 37 h 568"/>
              <a:gd name="T104" fmla="*/ 200 w 564"/>
              <a:gd name="T105" fmla="*/ 91 h 568"/>
              <a:gd name="T106" fmla="*/ 253 w 564"/>
              <a:gd name="T107" fmla="*/ 144 h 568"/>
              <a:gd name="T108" fmla="*/ 124 w 564"/>
              <a:gd name="T109" fmla="*/ 0 h 568"/>
              <a:gd name="T110" fmla="*/ 56 w 564"/>
              <a:gd name="T111" fmla="*/ 0 h 568"/>
              <a:gd name="T112" fmla="*/ 0 w 564"/>
              <a:gd name="T113" fmla="*/ 57 h 568"/>
              <a:gd name="T114" fmla="*/ 0 w 564"/>
              <a:gd name="T115" fmla="*/ 125 h 568"/>
              <a:gd name="T116" fmla="*/ 56 w 564"/>
              <a:gd name="T117" fmla="*/ 181 h 568"/>
              <a:gd name="T118" fmla="*/ 124 w 564"/>
              <a:gd name="T119" fmla="*/ 181 h 568"/>
              <a:gd name="T120" fmla="*/ 181 w 564"/>
              <a:gd name="T121" fmla="*/ 125 h 568"/>
              <a:gd name="T122" fmla="*/ 181 w 564"/>
              <a:gd name="T123" fmla="*/ 57 h 568"/>
              <a:gd name="T124" fmla="*/ 124 w 564"/>
              <a:gd name="T125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64" h="568">
                <a:moveTo>
                  <a:pt x="564" y="477"/>
                </a:moveTo>
                <a:cubicBezTo>
                  <a:pt x="564" y="506"/>
                  <a:pt x="540" y="530"/>
                  <a:pt x="511" y="530"/>
                </a:cubicBezTo>
                <a:lnTo>
                  <a:pt x="253" y="530"/>
                </a:lnTo>
                <a:cubicBezTo>
                  <a:pt x="224" y="530"/>
                  <a:pt x="200" y="506"/>
                  <a:pt x="200" y="477"/>
                </a:cubicBezTo>
                <a:cubicBezTo>
                  <a:pt x="200" y="447"/>
                  <a:pt x="224" y="424"/>
                  <a:pt x="253" y="424"/>
                </a:cubicBezTo>
                <a:lnTo>
                  <a:pt x="511" y="424"/>
                </a:lnTo>
                <a:cubicBezTo>
                  <a:pt x="540" y="424"/>
                  <a:pt x="564" y="447"/>
                  <a:pt x="564" y="477"/>
                </a:cubicBezTo>
                <a:close/>
                <a:moveTo>
                  <a:pt x="124" y="386"/>
                </a:moveTo>
                <a:lnTo>
                  <a:pt x="56" y="386"/>
                </a:lnTo>
                <a:cubicBezTo>
                  <a:pt x="25" y="386"/>
                  <a:pt x="0" y="412"/>
                  <a:pt x="0" y="443"/>
                </a:cubicBezTo>
                <a:lnTo>
                  <a:pt x="0" y="511"/>
                </a:lnTo>
                <a:cubicBezTo>
                  <a:pt x="0" y="542"/>
                  <a:pt x="25" y="568"/>
                  <a:pt x="56" y="568"/>
                </a:cubicBezTo>
                <a:lnTo>
                  <a:pt x="124" y="568"/>
                </a:lnTo>
                <a:cubicBezTo>
                  <a:pt x="156" y="568"/>
                  <a:pt x="181" y="542"/>
                  <a:pt x="181" y="511"/>
                </a:cubicBezTo>
                <a:lnTo>
                  <a:pt x="181" y="443"/>
                </a:lnTo>
                <a:cubicBezTo>
                  <a:pt x="181" y="412"/>
                  <a:pt x="156" y="386"/>
                  <a:pt x="124" y="386"/>
                </a:cubicBezTo>
                <a:close/>
                <a:moveTo>
                  <a:pt x="511" y="230"/>
                </a:moveTo>
                <a:lnTo>
                  <a:pt x="253" y="230"/>
                </a:lnTo>
                <a:cubicBezTo>
                  <a:pt x="224" y="230"/>
                  <a:pt x="200" y="254"/>
                  <a:pt x="200" y="284"/>
                </a:cubicBezTo>
                <a:cubicBezTo>
                  <a:pt x="200" y="313"/>
                  <a:pt x="224" y="337"/>
                  <a:pt x="253" y="337"/>
                </a:cubicBezTo>
                <a:lnTo>
                  <a:pt x="511" y="337"/>
                </a:lnTo>
                <a:cubicBezTo>
                  <a:pt x="540" y="337"/>
                  <a:pt x="564" y="313"/>
                  <a:pt x="564" y="284"/>
                </a:cubicBezTo>
                <a:cubicBezTo>
                  <a:pt x="564" y="254"/>
                  <a:pt x="540" y="230"/>
                  <a:pt x="511" y="230"/>
                </a:cubicBezTo>
                <a:close/>
                <a:moveTo>
                  <a:pt x="181" y="250"/>
                </a:moveTo>
                <a:lnTo>
                  <a:pt x="181" y="318"/>
                </a:lnTo>
                <a:cubicBezTo>
                  <a:pt x="181" y="349"/>
                  <a:pt x="156" y="375"/>
                  <a:pt x="124" y="375"/>
                </a:cubicBezTo>
                <a:lnTo>
                  <a:pt x="56" y="375"/>
                </a:lnTo>
                <a:cubicBezTo>
                  <a:pt x="25" y="375"/>
                  <a:pt x="0" y="349"/>
                  <a:pt x="0" y="318"/>
                </a:cubicBezTo>
                <a:lnTo>
                  <a:pt x="0" y="250"/>
                </a:lnTo>
                <a:cubicBezTo>
                  <a:pt x="0" y="218"/>
                  <a:pt x="25" y="193"/>
                  <a:pt x="56" y="193"/>
                </a:cubicBezTo>
                <a:lnTo>
                  <a:pt x="124" y="193"/>
                </a:lnTo>
                <a:cubicBezTo>
                  <a:pt x="156" y="193"/>
                  <a:pt x="181" y="218"/>
                  <a:pt x="181" y="250"/>
                </a:cubicBezTo>
                <a:close/>
                <a:moveTo>
                  <a:pt x="154" y="245"/>
                </a:moveTo>
                <a:cubicBezTo>
                  <a:pt x="147" y="238"/>
                  <a:pt x="134" y="238"/>
                  <a:pt x="126" y="245"/>
                </a:cubicBezTo>
                <a:lnTo>
                  <a:pt x="122" y="250"/>
                </a:lnTo>
                <a:lnTo>
                  <a:pt x="78" y="293"/>
                </a:lnTo>
                <a:lnTo>
                  <a:pt x="56" y="271"/>
                </a:lnTo>
                <a:lnTo>
                  <a:pt x="55" y="269"/>
                </a:lnTo>
                <a:cubicBezTo>
                  <a:pt x="47" y="262"/>
                  <a:pt x="34" y="262"/>
                  <a:pt x="26" y="269"/>
                </a:cubicBezTo>
                <a:cubicBezTo>
                  <a:pt x="19" y="277"/>
                  <a:pt x="19" y="290"/>
                  <a:pt x="26" y="298"/>
                </a:cubicBezTo>
                <a:lnTo>
                  <a:pt x="64" y="336"/>
                </a:lnTo>
                <a:cubicBezTo>
                  <a:pt x="68" y="339"/>
                  <a:pt x="73" y="341"/>
                  <a:pt x="78" y="341"/>
                </a:cubicBezTo>
                <a:cubicBezTo>
                  <a:pt x="84" y="341"/>
                  <a:pt x="89" y="339"/>
                  <a:pt x="92" y="336"/>
                </a:cubicBezTo>
                <a:lnTo>
                  <a:pt x="110" y="318"/>
                </a:lnTo>
                <a:lnTo>
                  <a:pt x="124" y="304"/>
                </a:lnTo>
                <a:lnTo>
                  <a:pt x="154" y="274"/>
                </a:lnTo>
                <a:cubicBezTo>
                  <a:pt x="162" y="266"/>
                  <a:pt x="162" y="253"/>
                  <a:pt x="154" y="245"/>
                </a:cubicBezTo>
                <a:close/>
                <a:moveTo>
                  <a:pt x="253" y="144"/>
                </a:moveTo>
                <a:lnTo>
                  <a:pt x="511" y="144"/>
                </a:lnTo>
                <a:cubicBezTo>
                  <a:pt x="540" y="144"/>
                  <a:pt x="564" y="120"/>
                  <a:pt x="564" y="91"/>
                </a:cubicBezTo>
                <a:cubicBezTo>
                  <a:pt x="564" y="61"/>
                  <a:pt x="540" y="37"/>
                  <a:pt x="511" y="37"/>
                </a:cubicBezTo>
                <a:lnTo>
                  <a:pt x="253" y="37"/>
                </a:lnTo>
                <a:cubicBezTo>
                  <a:pt x="224" y="37"/>
                  <a:pt x="200" y="61"/>
                  <a:pt x="200" y="91"/>
                </a:cubicBezTo>
                <a:cubicBezTo>
                  <a:pt x="200" y="120"/>
                  <a:pt x="224" y="144"/>
                  <a:pt x="253" y="144"/>
                </a:cubicBezTo>
                <a:close/>
                <a:moveTo>
                  <a:pt x="124" y="0"/>
                </a:moveTo>
                <a:lnTo>
                  <a:pt x="56" y="0"/>
                </a:lnTo>
                <a:cubicBezTo>
                  <a:pt x="25" y="0"/>
                  <a:pt x="0" y="25"/>
                  <a:pt x="0" y="57"/>
                </a:cubicBezTo>
                <a:lnTo>
                  <a:pt x="0" y="125"/>
                </a:lnTo>
                <a:cubicBezTo>
                  <a:pt x="0" y="156"/>
                  <a:pt x="25" y="181"/>
                  <a:pt x="56" y="181"/>
                </a:cubicBezTo>
                <a:lnTo>
                  <a:pt x="124" y="181"/>
                </a:lnTo>
                <a:cubicBezTo>
                  <a:pt x="156" y="181"/>
                  <a:pt x="181" y="156"/>
                  <a:pt x="181" y="125"/>
                </a:cubicBezTo>
                <a:lnTo>
                  <a:pt x="181" y="57"/>
                </a:lnTo>
                <a:cubicBezTo>
                  <a:pt x="181" y="25"/>
                  <a:pt x="156" y="0"/>
                  <a:pt x="124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</a:p>
        </p:txBody>
      </p:sp>
      <p:sp>
        <p:nvSpPr>
          <p:cNvPr id="15" name="î$1îḑé"/>
          <p:cNvSpPr/>
          <p:nvPr userDrawn="1"/>
        </p:nvSpPr>
        <p:spPr bwMode="auto">
          <a:xfrm>
            <a:off x="7707431" y="3203254"/>
            <a:ext cx="478494" cy="423281"/>
          </a:xfrm>
          <a:custGeom>
            <a:avLst/>
            <a:gdLst>
              <a:gd name="T0" fmla="*/ 2610 w 2648"/>
              <a:gd name="T1" fmla="*/ 761 h 2346"/>
              <a:gd name="T2" fmla="*/ 2512 w 2648"/>
              <a:gd name="T3" fmla="*/ 718 h 2346"/>
              <a:gd name="T4" fmla="*/ 136 w 2648"/>
              <a:gd name="T5" fmla="*/ 718 h 2346"/>
              <a:gd name="T6" fmla="*/ 38 w 2648"/>
              <a:gd name="T7" fmla="*/ 761 h 2346"/>
              <a:gd name="T8" fmla="*/ 4 w 2648"/>
              <a:gd name="T9" fmla="*/ 863 h 2346"/>
              <a:gd name="T10" fmla="*/ 130 w 2648"/>
              <a:gd name="T11" fmla="*/ 2225 h 2346"/>
              <a:gd name="T12" fmla="*/ 263 w 2648"/>
              <a:gd name="T13" fmla="*/ 2346 h 2346"/>
              <a:gd name="T14" fmla="*/ 2385 w 2648"/>
              <a:gd name="T15" fmla="*/ 2346 h 2346"/>
              <a:gd name="T16" fmla="*/ 2518 w 2648"/>
              <a:gd name="T17" fmla="*/ 2225 h 2346"/>
              <a:gd name="T18" fmla="*/ 2644 w 2648"/>
              <a:gd name="T19" fmla="*/ 863 h 2346"/>
              <a:gd name="T20" fmla="*/ 2610 w 2648"/>
              <a:gd name="T21" fmla="*/ 761 h 2346"/>
              <a:gd name="T22" fmla="*/ 1769 w 2648"/>
              <a:gd name="T23" fmla="*/ 2066 h 2346"/>
              <a:gd name="T24" fmla="*/ 1768 w 2648"/>
              <a:gd name="T25" fmla="*/ 2066 h 2346"/>
              <a:gd name="T26" fmla="*/ 880 w 2648"/>
              <a:gd name="T27" fmla="*/ 2066 h 2346"/>
              <a:gd name="T28" fmla="*/ 746 w 2648"/>
              <a:gd name="T29" fmla="*/ 1933 h 2346"/>
              <a:gd name="T30" fmla="*/ 1075 w 2648"/>
              <a:gd name="T31" fmla="*/ 1605 h 2346"/>
              <a:gd name="T32" fmla="*/ 1170 w 2648"/>
              <a:gd name="T33" fmla="*/ 1605 h 2346"/>
              <a:gd name="T34" fmla="*/ 1005 w 2648"/>
              <a:gd name="T35" fmla="*/ 1325 h 2346"/>
              <a:gd name="T36" fmla="*/ 1324 w 2648"/>
              <a:gd name="T37" fmla="*/ 1006 h 2346"/>
              <a:gd name="T38" fmla="*/ 1643 w 2648"/>
              <a:gd name="T39" fmla="*/ 1325 h 2346"/>
              <a:gd name="T40" fmla="*/ 1478 w 2648"/>
              <a:gd name="T41" fmla="*/ 1605 h 2346"/>
              <a:gd name="T42" fmla="*/ 1573 w 2648"/>
              <a:gd name="T43" fmla="*/ 1605 h 2346"/>
              <a:gd name="T44" fmla="*/ 1902 w 2648"/>
              <a:gd name="T45" fmla="*/ 1922 h 2346"/>
              <a:gd name="T46" fmla="*/ 1902 w 2648"/>
              <a:gd name="T47" fmla="*/ 1933 h 2346"/>
              <a:gd name="T48" fmla="*/ 1769 w 2648"/>
              <a:gd name="T49" fmla="*/ 2066 h 2346"/>
              <a:gd name="T50" fmla="*/ 2388 w 2648"/>
              <a:gd name="T51" fmla="*/ 469 h 2346"/>
              <a:gd name="T52" fmla="*/ 2288 w 2648"/>
              <a:gd name="T53" fmla="*/ 569 h 2346"/>
              <a:gd name="T54" fmla="*/ 360 w 2648"/>
              <a:gd name="T55" fmla="*/ 569 h 2346"/>
              <a:gd name="T56" fmla="*/ 260 w 2648"/>
              <a:gd name="T57" fmla="*/ 469 h 2346"/>
              <a:gd name="T58" fmla="*/ 360 w 2648"/>
              <a:gd name="T59" fmla="*/ 369 h 2346"/>
              <a:gd name="T60" fmla="*/ 2288 w 2648"/>
              <a:gd name="T61" fmla="*/ 369 h 2346"/>
              <a:gd name="T62" fmla="*/ 2388 w 2648"/>
              <a:gd name="T63" fmla="*/ 469 h 2346"/>
              <a:gd name="T64" fmla="*/ 2124 w 2648"/>
              <a:gd name="T65" fmla="*/ 100 h 2346"/>
              <a:gd name="T66" fmla="*/ 2024 w 2648"/>
              <a:gd name="T67" fmla="*/ 200 h 2346"/>
              <a:gd name="T68" fmla="*/ 624 w 2648"/>
              <a:gd name="T69" fmla="*/ 200 h 2346"/>
              <a:gd name="T70" fmla="*/ 524 w 2648"/>
              <a:gd name="T71" fmla="*/ 100 h 2346"/>
              <a:gd name="T72" fmla="*/ 624 w 2648"/>
              <a:gd name="T73" fmla="*/ 0 h 2346"/>
              <a:gd name="T74" fmla="*/ 2024 w 2648"/>
              <a:gd name="T75" fmla="*/ 0 h 2346"/>
              <a:gd name="T76" fmla="*/ 2124 w 2648"/>
              <a:gd name="T77" fmla="*/ 100 h 2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648" h="2346">
                <a:moveTo>
                  <a:pt x="2610" y="761"/>
                </a:moveTo>
                <a:cubicBezTo>
                  <a:pt x="2585" y="733"/>
                  <a:pt x="2549" y="718"/>
                  <a:pt x="2512" y="718"/>
                </a:cubicBezTo>
                <a:lnTo>
                  <a:pt x="136" y="718"/>
                </a:lnTo>
                <a:cubicBezTo>
                  <a:pt x="99" y="718"/>
                  <a:pt x="63" y="733"/>
                  <a:pt x="38" y="761"/>
                </a:cubicBezTo>
                <a:cubicBezTo>
                  <a:pt x="13" y="789"/>
                  <a:pt x="0" y="826"/>
                  <a:pt x="4" y="863"/>
                </a:cubicBezTo>
                <a:lnTo>
                  <a:pt x="130" y="2225"/>
                </a:lnTo>
                <a:cubicBezTo>
                  <a:pt x="137" y="2293"/>
                  <a:pt x="194" y="2346"/>
                  <a:pt x="263" y="2346"/>
                </a:cubicBezTo>
                <a:lnTo>
                  <a:pt x="2385" y="2346"/>
                </a:lnTo>
                <a:cubicBezTo>
                  <a:pt x="2454" y="2346"/>
                  <a:pt x="2511" y="2293"/>
                  <a:pt x="2518" y="2225"/>
                </a:cubicBezTo>
                <a:lnTo>
                  <a:pt x="2644" y="863"/>
                </a:lnTo>
                <a:cubicBezTo>
                  <a:pt x="2648" y="826"/>
                  <a:pt x="2635" y="789"/>
                  <a:pt x="2610" y="761"/>
                </a:cubicBezTo>
                <a:close/>
                <a:moveTo>
                  <a:pt x="1769" y="2066"/>
                </a:moveTo>
                <a:cubicBezTo>
                  <a:pt x="1769" y="2066"/>
                  <a:pt x="1769" y="2066"/>
                  <a:pt x="1768" y="2066"/>
                </a:cubicBezTo>
                <a:lnTo>
                  <a:pt x="880" y="2066"/>
                </a:lnTo>
                <a:cubicBezTo>
                  <a:pt x="806" y="2066"/>
                  <a:pt x="746" y="2007"/>
                  <a:pt x="746" y="1933"/>
                </a:cubicBezTo>
                <a:cubicBezTo>
                  <a:pt x="746" y="1752"/>
                  <a:pt x="893" y="1605"/>
                  <a:pt x="1075" y="1605"/>
                </a:cubicBezTo>
                <a:lnTo>
                  <a:pt x="1170" y="1605"/>
                </a:lnTo>
                <a:cubicBezTo>
                  <a:pt x="1072" y="1550"/>
                  <a:pt x="1005" y="1445"/>
                  <a:pt x="1005" y="1325"/>
                </a:cubicBezTo>
                <a:cubicBezTo>
                  <a:pt x="1005" y="1149"/>
                  <a:pt x="1148" y="1006"/>
                  <a:pt x="1324" y="1006"/>
                </a:cubicBezTo>
                <a:cubicBezTo>
                  <a:pt x="1500" y="1006"/>
                  <a:pt x="1643" y="1149"/>
                  <a:pt x="1643" y="1325"/>
                </a:cubicBezTo>
                <a:cubicBezTo>
                  <a:pt x="1643" y="1445"/>
                  <a:pt x="1576" y="1550"/>
                  <a:pt x="1478" y="1605"/>
                </a:cubicBezTo>
                <a:lnTo>
                  <a:pt x="1573" y="1605"/>
                </a:lnTo>
                <a:cubicBezTo>
                  <a:pt x="1751" y="1605"/>
                  <a:pt x="1896" y="1746"/>
                  <a:pt x="1902" y="1922"/>
                </a:cubicBezTo>
                <a:cubicBezTo>
                  <a:pt x="1902" y="1926"/>
                  <a:pt x="1902" y="1929"/>
                  <a:pt x="1902" y="1933"/>
                </a:cubicBezTo>
                <a:cubicBezTo>
                  <a:pt x="1902" y="2007"/>
                  <a:pt x="1842" y="2066"/>
                  <a:pt x="1769" y="2066"/>
                </a:cubicBezTo>
                <a:close/>
                <a:moveTo>
                  <a:pt x="2388" y="469"/>
                </a:moveTo>
                <a:cubicBezTo>
                  <a:pt x="2388" y="525"/>
                  <a:pt x="2344" y="569"/>
                  <a:pt x="2288" y="569"/>
                </a:cubicBezTo>
                <a:lnTo>
                  <a:pt x="360" y="569"/>
                </a:lnTo>
                <a:cubicBezTo>
                  <a:pt x="304" y="569"/>
                  <a:pt x="260" y="525"/>
                  <a:pt x="260" y="469"/>
                </a:cubicBezTo>
                <a:cubicBezTo>
                  <a:pt x="260" y="414"/>
                  <a:pt x="304" y="369"/>
                  <a:pt x="360" y="369"/>
                </a:cubicBezTo>
                <a:lnTo>
                  <a:pt x="2288" y="369"/>
                </a:lnTo>
                <a:cubicBezTo>
                  <a:pt x="2344" y="369"/>
                  <a:pt x="2388" y="414"/>
                  <a:pt x="2388" y="469"/>
                </a:cubicBezTo>
                <a:close/>
                <a:moveTo>
                  <a:pt x="2124" y="100"/>
                </a:moveTo>
                <a:cubicBezTo>
                  <a:pt x="2124" y="156"/>
                  <a:pt x="2080" y="200"/>
                  <a:pt x="2024" y="200"/>
                </a:cubicBezTo>
                <a:lnTo>
                  <a:pt x="624" y="200"/>
                </a:lnTo>
                <a:cubicBezTo>
                  <a:pt x="568" y="200"/>
                  <a:pt x="524" y="156"/>
                  <a:pt x="524" y="100"/>
                </a:cubicBezTo>
                <a:cubicBezTo>
                  <a:pt x="524" y="45"/>
                  <a:pt x="568" y="0"/>
                  <a:pt x="624" y="0"/>
                </a:cubicBezTo>
                <a:lnTo>
                  <a:pt x="2024" y="0"/>
                </a:lnTo>
                <a:cubicBezTo>
                  <a:pt x="2080" y="0"/>
                  <a:pt x="2124" y="45"/>
                  <a:pt x="2124" y="10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</a:p>
        </p:txBody>
      </p:sp>
      <p:sp>
        <p:nvSpPr>
          <p:cNvPr id="16" name="iśḻiďè"/>
          <p:cNvSpPr/>
          <p:nvPr userDrawn="1"/>
        </p:nvSpPr>
        <p:spPr bwMode="auto">
          <a:xfrm>
            <a:off x="7707430" y="4441444"/>
            <a:ext cx="478494" cy="460601"/>
          </a:xfrm>
          <a:custGeom>
            <a:avLst/>
            <a:gdLst>
              <a:gd name="connsiteX0" fmla="*/ 302792 w 605733"/>
              <a:gd name="connsiteY0" fmla="*/ 378936 h 583082"/>
              <a:gd name="connsiteX1" fmla="*/ 323855 w 605733"/>
              <a:gd name="connsiteY1" fmla="*/ 391379 h 583082"/>
              <a:gd name="connsiteX2" fmla="*/ 307687 w 605733"/>
              <a:gd name="connsiteY2" fmla="*/ 408118 h 583082"/>
              <a:gd name="connsiteX3" fmla="*/ 329046 w 605733"/>
              <a:gd name="connsiteY3" fmla="*/ 430931 h 583082"/>
              <a:gd name="connsiteX4" fmla="*/ 310505 w 605733"/>
              <a:gd name="connsiteY4" fmla="*/ 465742 h 583082"/>
              <a:gd name="connsiteX5" fmla="*/ 292261 w 605733"/>
              <a:gd name="connsiteY5" fmla="*/ 465001 h 583082"/>
              <a:gd name="connsiteX6" fmla="*/ 276687 w 605733"/>
              <a:gd name="connsiteY6" fmla="*/ 429153 h 583082"/>
              <a:gd name="connsiteX7" fmla="*/ 298046 w 605733"/>
              <a:gd name="connsiteY7" fmla="*/ 407822 h 583082"/>
              <a:gd name="connsiteX8" fmla="*/ 282323 w 605733"/>
              <a:gd name="connsiteY8" fmla="*/ 390787 h 583082"/>
              <a:gd name="connsiteX9" fmla="*/ 223422 w 605733"/>
              <a:gd name="connsiteY9" fmla="*/ 377878 h 583082"/>
              <a:gd name="connsiteX10" fmla="*/ 281578 w 605733"/>
              <a:gd name="connsiteY10" fmla="*/ 479961 h 583082"/>
              <a:gd name="connsiteX11" fmla="*/ 303237 w 605733"/>
              <a:gd name="connsiteY11" fmla="*/ 496407 h 583082"/>
              <a:gd name="connsiteX12" fmla="*/ 325046 w 605733"/>
              <a:gd name="connsiteY12" fmla="*/ 480406 h 583082"/>
              <a:gd name="connsiteX13" fmla="*/ 385574 w 605733"/>
              <a:gd name="connsiteY13" fmla="*/ 378174 h 583082"/>
              <a:gd name="connsiteX14" fmla="*/ 495950 w 605733"/>
              <a:gd name="connsiteY14" fmla="*/ 383953 h 583082"/>
              <a:gd name="connsiteX15" fmla="*/ 577694 w 605733"/>
              <a:gd name="connsiteY15" fmla="*/ 411659 h 583082"/>
              <a:gd name="connsiteX16" fmla="*/ 605733 w 605733"/>
              <a:gd name="connsiteY16" fmla="*/ 491518 h 583082"/>
              <a:gd name="connsiteX17" fmla="*/ 605733 w 605733"/>
              <a:gd name="connsiteY17" fmla="*/ 525447 h 583082"/>
              <a:gd name="connsiteX18" fmla="*/ 548023 w 605733"/>
              <a:gd name="connsiteY18" fmla="*/ 583082 h 583082"/>
              <a:gd name="connsiteX19" fmla="*/ 57710 w 605733"/>
              <a:gd name="connsiteY19" fmla="*/ 583082 h 583082"/>
              <a:gd name="connsiteX20" fmla="*/ 0 w 605733"/>
              <a:gd name="connsiteY20" fmla="*/ 525447 h 583082"/>
              <a:gd name="connsiteX21" fmla="*/ 0 w 605733"/>
              <a:gd name="connsiteY21" fmla="*/ 491518 h 583082"/>
              <a:gd name="connsiteX22" fmla="*/ 27891 w 605733"/>
              <a:gd name="connsiteY22" fmla="*/ 411659 h 583082"/>
              <a:gd name="connsiteX23" fmla="*/ 109783 w 605733"/>
              <a:gd name="connsiteY23" fmla="*/ 383953 h 583082"/>
              <a:gd name="connsiteX24" fmla="*/ 302941 w 605733"/>
              <a:gd name="connsiteY24" fmla="*/ 82068 h 583082"/>
              <a:gd name="connsiteX25" fmla="*/ 374150 w 605733"/>
              <a:gd name="connsiteY25" fmla="*/ 108285 h 583082"/>
              <a:gd name="connsiteX26" fmla="*/ 346705 w 605733"/>
              <a:gd name="connsiteY26" fmla="*/ 126799 h 583082"/>
              <a:gd name="connsiteX27" fmla="*/ 302941 w 605733"/>
              <a:gd name="connsiteY27" fmla="*/ 113469 h 583082"/>
              <a:gd name="connsiteX28" fmla="*/ 224165 w 605733"/>
              <a:gd name="connsiteY28" fmla="*/ 192118 h 583082"/>
              <a:gd name="connsiteX29" fmla="*/ 302941 w 605733"/>
              <a:gd name="connsiteY29" fmla="*/ 270619 h 583082"/>
              <a:gd name="connsiteX30" fmla="*/ 381568 w 605733"/>
              <a:gd name="connsiteY30" fmla="*/ 192118 h 583082"/>
              <a:gd name="connsiteX31" fmla="*/ 378156 w 605733"/>
              <a:gd name="connsiteY31" fmla="*/ 168864 h 583082"/>
              <a:gd name="connsiteX32" fmla="*/ 404860 w 605733"/>
              <a:gd name="connsiteY32" fmla="*/ 150646 h 583082"/>
              <a:gd name="connsiteX33" fmla="*/ 413019 w 605733"/>
              <a:gd name="connsiteY33" fmla="*/ 192118 h 583082"/>
              <a:gd name="connsiteX34" fmla="*/ 302941 w 605733"/>
              <a:gd name="connsiteY34" fmla="*/ 302020 h 583082"/>
              <a:gd name="connsiteX35" fmla="*/ 192714 w 605733"/>
              <a:gd name="connsiteY35" fmla="*/ 192118 h 583082"/>
              <a:gd name="connsiteX36" fmla="*/ 302941 w 605733"/>
              <a:gd name="connsiteY36" fmla="*/ 82068 h 583082"/>
              <a:gd name="connsiteX37" fmla="*/ 302906 w 605733"/>
              <a:gd name="connsiteY37" fmla="*/ 24486 h 583082"/>
              <a:gd name="connsiteX38" fmla="*/ 422611 w 605733"/>
              <a:gd name="connsiteY38" fmla="*/ 74993 h 583082"/>
              <a:gd name="connsiteX39" fmla="*/ 396059 w 605733"/>
              <a:gd name="connsiteY39" fmla="*/ 93064 h 583082"/>
              <a:gd name="connsiteX40" fmla="*/ 302906 w 605733"/>
              <a:gd name="connsiteY40" fmla="*/ 56035 h 583082"/>
              <a:gd name="connsiteX41" fmla="*/ 166587 w 605733"/>
              <a:gd name="connsiteY41" fmla="*/ 192153 h 583082"/>
              <a:gd name="connsiteX42" fmla="*/ 302906 w 605733"/>
              <a:gd name="connsiteY42" fmla="*/ 328271 h 583082"/>
              <a:gd name="connsiteX43" fmla="*/ 439224 w 605733"/>
              <a:gd name="connsiteY43" fmla="*/ 192153 h 583082"/>
              <a:gd name="connsiteX44" fmla="*/ 426764 w 605733"/>
              <a:gd name="connsiteY44" fmla="*/ 135573 h 583082"/>
              <a:gd name="connsiteX45" fmla="*/ 453019 w 605733"/>
              <a:gd name="connsiteY45" fmla="*/ 117651 h 583082"/>
              <a:gd name="connsiteX46" fmla="*/ 470671 w 605733"/>
              <a:gd name="connsiteY46" fmla="*/ 192153 h 583082"/>
              <a:gd name="connsiteX47" fmla="*/ 302906 w 605733"/>
              <a:gd name="connsiteY47" fmla="*/ 359672 h 583082"/>
              <a:gd name="connsiteX48" fmla="*/ 134992 w 605733"/>
              <a:gd name="connsiteY48" fmla="*/ 192153 h 583082"/>
              <a:gd name="connsiteX49" fmla="*/ 302906 w 605733"/>
              <a:gd name="connsiteY49" fmla="*/ 24486 h 583082"/>
              <a:gd name="connsiteX50" fmla="*/ 527968 w 605733"/>
              <a:gd name="connsiteY50" fmla="*/ 0 h 583082"/>
              <a:gd name="connsiteX51" fmla="*/ 520848 w 605733"/>
              <a:gd name="connsiteY51" fmla="*/ 37624 h 583082"/>
              <a:gd name="connsiteX52" fmla="*/ 558525 w 605733"/>
              <a:gd name="connsiteY52" fmla="*/ 44734 h 583082"/>
              <a:gd name="connsiteX53" fmla="*/ 518029 w 605733"/>
              <a:gd name="connsiteY53" fmla="*/ 72285 h 583082"/>
              <a:gd name="connsiteX54" fmla="*/ 489697 w 605733"/>
              <a:gd name="connsiteY54" fmla="*/ 73766 h 583082"/>
              <a:gd name="connsiteX55" fmla="*/ 483615 w 605733"/>
              <a:gd name="connsiteY55" fmla="*/ 82061 h 583082"/>
              <a:gd name="connsiteX56" fmla="*/ 328605 w 605733"/>
              <a:gd name="connsiteY56" fmla="*/ 187674 h 583082"/>
              <a:gd name="connsiteX57" fmla="*/ 329050 w 605733"/>
              <a:gd name="connsiteY57" fmla="*/ 192118 h 583082"/>
              <a:gd name="connsiteX58" fmla="*/ 302942 w 605733"/>
              <a:gd name="connsiteY58" fmla="*/ 218188 h 583082"/>
              <a:gd name="connsiteX59" fmla="*/ 276687 w 605733"/>
              <a:gd name="connsiteY59" fmla="*/ 192118 h 583082"/>
              <a:gd name="connsiteX60" fmla="*/ 302942 w 605733"/>
              <a:gd name="connsiteY60" fmla="*/ 165900 h 583082"/>
              <a:gd name="connsiteX61" fmla="*/ 304722 w 605733"/>
              <a:gd name="connsiteY61" fmla="*/ 166048 h 583082"/>
              <a:gd name="connsiteX62" fmla="*/ 465963 w 605733"/>
              <a:gd name="connsiteY62" fmla="*/ 56139 h 583082"/>
              <a:gd name="connsiteX63" fmla="*/ 475754 w 605733"/>
              <a:gd name="connsiteY63" fmla="*/ 53473 h 583082"/>
              <a:gd name="connsiteX64" fmla="*/ 487621 w 605733"/>
              <a:gd name="connsiteY64" fmla="*/ 27551 h 58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05733" h="583082">
                <a:moveTo>
                  <a:pt x="302792" y="378936"/>
                </a:moveTo>
                <a:lnTo>
                  <a:pt x="323855" y="391379"/>
                </a:lnTo>
                <a:lnTo>
                  <a:pt x="307687" y="408118"/>
                </a:lnTo>
                <a:lnTo>
                  <a:pt x="329046" y="430931"/>
                </a:lnTo>
                <a:lnTo>
                  <a:pt x="310505" y="465742"/>
                </a:lnTo>
                <a:cubicBezTo>
                  <a:pt x="305017" y="475963"/>
                  <a:pt x="296859" y="475519"/>
                  <a:pt x="292261" y="465001"/>
                </a:cubicBezTo>
                <a:lnTo>
                  <a:pt x="276687" y="429153"/>
                </a:lnTo>
                <a:lnTo>
                  <a:pt x="298046" y="407822"/>
                </a:lnTo>
                <a:lnTo>
                  <a:pt x="282323" y="390787"/>
                </a:lnTo>
                <a:close/>
                <a:moveTo>
                  <a:pt x="223422" y="377878"/>
                </a:moveTo>
                <a:lnTo>
                  <a:pt x="281578" y="479961"/>
                </a:lnTo>
                <a:cubicBezTo>
                  <a:pt x="287512" y="490629"/>
                  <a:pt x="295226" y="496407"/>
                  <a:pt x="303237" y="496407"/>
                </a:cubicBezTo>
                <a:cubicBezTo>
                  <a:pt x="311249" y="496407"/>
                  <a:pt x="318963" y="490777"/>
                  <a:pt x="325046" y="480406"/>
                </a:cubicBezTo>
                <a:lnTo>
                  <a:pt x="385574" y="378174"/>
                </a:lnTo>
                <a:lnTo>
                  <a:pt x="495950" y="383953"/>
                </a:lnTo>
                <a:cubicBezTo>
                  <a:pt x="526363" y="385582"/>
                  <a:pt x="562265" y="397732"/>
                  <a:pt x="577694" y="411659"/>
                </a:cubicBezTo>
                <a:cubicBezTo>
                  <a:pt x="593420" y="425734"/>
                  <a:pt x="605733" y="460849"/>
                  <a:pt x="605733" y="491518"/>
                </a:cubicBezTo>
                <a:lnTo>
                  <a:pt x="605733" y="525447"/>
                </a:lnTo>
                <a:cubicBezTo>
                  <a:pt x="605733" y="557302"/>
                  <a:pt x="579771" y="583082"/>
                  <a:pt x="548023" y="583082"/>
                </a:cubicBezTo>
                <a:lnTo>
                  <a:pt x="57710" y="583082"/>
                </a:lnTo>
                <a:cubicBezTo>
                  <a:pt x="25814" y="583082"/>
                  <a:pt x="0" y="557302"/>
                  <a:pt x="0" y="525447"/>
                </a:cubicBezTo>
                <a:lnTo>
                  <a:pt x="0" y="491518"/>
                </a:lnTo>
                <a:cubicBezTo>
                  <a:pt x="0" y="460849"/>
                  <a:pt x="12313" y="425734"/>
                  <a:pt x="27891" y="411659"/>
                </a:cubicBezTo>
                <a:cubicBezTo>
                  <a:pt x="43468" y="397732"/>
                  <a:pt x="79370" y="385582"/>
                  <a:pt x="109783" y="383953"/>
                </a:cubicBezTo>
                <a:close/>
                <a:moveTo>
                  <a:pt x="302941" y="82068"/>
                </a:moveTo>
                <a:cubicBezTo>
                  <a:pt x="330089" y="82068"/>
                  <a:pt x="354864" y="91992"/>
                  <a:pt x="374150" y="108285"/>
                </a:cubicBezTo>
                <a:lnTo>
                  <a:pt x="346705" y="126799"/>
                </a:lnTo>
                <a:cubicBezTo>
                  <a:pt x="334243" y="118356"/>
                  <a:pt x="319111" y="113469"/>
                  <a:pt x="302941" y="113469"/>
                </a:cubicBezTo>
                <a:cubicBezTo>
                  <a:pt x="259473" y="113469"/>
                  <a:pt x="224165" y="148720"/>
                  <a:pt x="224165" y="192118"/>
                </a:cubicBezTo>
                <a:cubicBezTo>
                  <a:pt x="224165" y="235368"/>
                  <a:pt x="259473" y="270619"/>
                  <a:pt x="302941" y="270619"/>
                </a:cubicBezTo>
                <a:cubicBezTo>
                  <a:pt x="346260" y="270619"/>
                  <a:pt x="381568" y="235368"/>
                  <a:pt x="381568" y="192118"/>
                </a:cubicBezTo>
                <a:cubicBezTo>
                  <a:pt x="381568" y="183972"/>
                  <a:pt x="380381" y="176270"/>
                  <a:pt x="378156" y="168864"/>
                </a:cubicBezTo>
                <a:lnTo>
                  <a:pt x="404860" y="150646"/>
                </a:lnTo>
                <a:cubicBezTo>
                  <a:pt x="410200" y="163384"/>
                  <a:pt x="413019" y="177455"/>
                  <a:pt x="413019" y="192118"/>
                </a:cubicBezTo>
                <a:cubicBezTo>
                  <a:pt x="413019" y="252697"/>
                  <a:pt x="363617" y="302020"/>
                  <a:pt x="302941" y="302020"/>
                </a:cubicBezTo>
                <a:cubicBezTo>
                  <a:pt x="242116" y="302020"/>
                  <a:pt x="192714" y="252697"/>
                  <a:pt x="192714" y="192118"/>
                </a:cubicBezTo>
                <a:cubicBezTo>
                  <a:pt x="192714" y="131391"/>
                  <a:pt x="242116" y="82068"/>
                  <a:pt x="302941" y="82068"/>
                </a:cubicBezTo>
                <a:close/>
                <a:moveTo>
                  <a:pt x="302906" y="24486"/>
                </a:moveTo>
                <a:cubicBezTo>
                  <a:pt x="349779" y="24486"/>
                  <a:pt x="392203" y="43889"/>
                  <a:pt x="422611" y="74993"/>
                </a:cubicBezTo>
                <a:lnTo>
                  <a:pt x="396059" y="93064"/>
                </a:lnTo>
                <a:cubicBezTo>
                  <a:pt x="371732" y="70106"/>
                  <a:pt x="338951" y="56035"/>
                  <a:pt x="302906" y="56035"/>
                </a:cubicBezTo>
                <a:cubicBezTo>
                  <a:pt x="227701" y="56035"/>
                  <a:pt x="166587" y="117058"/>
                  <a:pt x="166587" y="192153"/>
                </a:cubicBezTo>
                <a:cubicBezTo>
                  <a:pt x="166587" y="267100"/>
                  <a:pt x="227701" y="328271"/>
                  <a:pt x="302906" y="328271"/>
                </a:cubicBezTo>
                <a:cubicBezTo>
                  <a:pt x="377963" y="328271"/>
                  <a:pt x="439224" y="267100"/>
                  <a:pt x="439224" y="192153"/>
                </a:cubicBezTo>
                <a:cubicBezTo>
                  <a:pt x="439224" y="171861"/>
                  <a:pt x="434626" y="152754"/>
                  <a:pt x="426764" y="135573"/>
                </a:cubicBezTo>
                <a:lnTo>
                  <a:pt x="453019" y="117651"/>
                </a:lnTo>
                <a:cubicBezTo>
                  <a:pt x="464144" y="140164"/>
                  <a:pt x="470671" y="165344"/>
                  <a:pt x="470671" y="192153"/>
                </a:cubicBezTo>
                <a:cubicBezTo>
                  <a:pt x="470671" y="284429"/>
                  <a:pt x="395318" y="359672"/>
                  <a:pt x="302906" y="359672"/>
                </a:cubicBezTo>
                <a:cubicBezTo>
                  <a:pt x="210345" y="359672"/>
                  <a:pt x="134992" y="284429"/>
                  <a:pt x="134992" y="192153"/>
                </a:cubicBezTo>
                <a:cubicBezTo>
                  <a:pt x="134992" y="99729"/>
                  <a:pt x="210345" y="24486"/>
                  <a:pt x="302906" y="24486"/>
                </a:cubicBezTo>
                <a:close/>
                <a:moveTo>
                  <a:pt x="527968" y="0"/>
                </a:moveTo>
                <a:lnTo>
                  <a:pt x="520848" y="37624"/>
                </a:lnTo>
                <a:lnTo>
                  <a:pt x="558525" y="44734"/>
                </a:lnTo>
                <a:lnTo>
                  <a:pt x="518029" y="72285"/>
                </a:lnTo>
                <a:lnTo>
                  <a:pt x="489697" y="73766"/>
                </a:lnTo>
                <a:cubicBezTo>
                  <a:pt x="488659" y="77025"/>
                  <a:pt x="486582" y="79987"/>
                  <a:pt x="483615" y="82061"/>
                </a:cubicBezTo>
                <a:lnTo>
                  <a:pt x="328605" y="187674"/>
                </a:lnTo>
                <a:cubicBezTo>
                  <a:pt x="328901" y="189156"/>
                  <a:pt x="329050" y="190637"/>
                  <a:pt x="329050" y="192118"/>
                </a:cubicBezTo>
                <a:cubicBezTo>
                  <a:pt x="329050" y="206486"/>
                  <a:pt x="317331" y="218188"/>
                  <a:pt x="302942" y="218188"/>
                </a:cubicBezTo>
                <a:cubicBezTo>
                  <a:pt x="288406" y="218188"/>
                  <a:pt x="276687" y="206486"/>
                  <a:pt x="276687" y="192118"/>
                </a:cubicBezTo>
                <a:cubicBezTo>
                  <a:pt x="276687" y="177602"/>
                  <a:pt x="288406" y="165900"/>
                  <a:pt x="302942" y="165900"/>
                </a:cubicBezTo>
                <a:cubicBezTo>
                  <a:pt x="303536" y="165900"/>
                  <a:pt x="304129" y="166048"/>
                  <a:pt x="304722" y="166048"/>
                </a:cubicBezTo>
                <a:lnTo>
                  <a:pt x="465963" y="56139"/>
                </a:lnTo>
                <a:cubicBezTo>
                  <a:pt x="468930" y="54066"/>
                  <a:pt x="472342" y="53325"/>
                  <a:pt x="475754" y="53473"/>
                </a:cubicBezTo>
                <a:lnTo>
                  <a:pt x="487621" y="27551"/>
                </a:ln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</a:p>
        </p:txBody>
      </p:sp>
      <p:sp>
        <p:nvSpPr>
          <p:cNvPr id="28" name="矩形 27"/>
          <p:cNvSpPr/>
          <p:nvPr userDrawn="1"/>
        </p:nvSpPr>
        <p:spPr>
          <a:xfrm>
            <a:off x="3358919" y="1363869"/>
            <a:ext cx="2178050" cy="46289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 userDrawn="1"/>
        </p:nvSpPr>
        <p:spPr>
          <a:xfrm>
            <a:off x="849690" y="4826141"/>
            <a:ext cx="2178050" cy="4628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 userDrawn="1"/>
        </p:nvSpPr>
        <p:spPr>
          <a:xfrm>
            <a:off x="294968" y="-19051"/>
            <a:ext cx="11897032" cy="857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/>
          <p:cNvCxnSpPr/>
          <p:nvPr userDrawn="1"/>
        </p:nvCxnSpPr>
        <p:spPr>
          <a:xfrm>
            <a:off x="-57150" y="6435380"/>
            <a:ext cx="1224915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梯形 36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梯形 37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 userDrawn="1"/>
        </p:nvSpPr>
        <p:spPr>
          <a:xfrm>
            <a:off x="11201400" y="6435380"/>
            <a:ext cx="990600" cy="418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124200" y="184150"/>
            <a:ext cx="6591300" cy="639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42" name="任意多边形: 形状 41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sp>
        <p:nvSpPr>
          <p:cNvPr id="50" name="文本占位符 49"/>
          <p:cNvSpPr>
            <a:spLocks noGrp="1"/>
          </p:cNvSpPr>
          <p:nvPr>
            <p:ph type="body" sz="quarter" idx="15"/>
          </p:nvPr>
        </p:nvSpPr>
        <p:spPr>
          <a:xfrm>
            <a:off x="8591549" y="1843708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1" name="文本占位符 49"/>
          <p:cNvSpPr>
            <a:spLocks noGrp="1"/>
          </p:cNvSpPr>
          <p:nvPr>
            <p:ph type="body" sz="quarter" idx="16"/>
          </p:nvPr>
        </p:nvSpPr>
        <p:spPr>
          <a:xfrm>
            <a:off x="8594725" y="4330681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2" name="文本占位符 49"/>
          <p:cNvSpPr>
            <a:spLocks noGrp="1"/>
          </p:cNvSpPr>
          <p:nvPr>
            <p:ph type="body" sz="quarter" idx="17"/>
          </p:nvPr>
        </p:nvSpPr>
        <p:spPr>
          <a:xfrm>
            <a:off x="8591549" y="3124420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pic>
        <p:nvPicPr>
          <p:cNvPr id="46" name="图片 4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lide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294968" y="-5714"/>
            <a:ext cx="11897032" cy="84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-57150" y="6435380"/>
            <a:ext cx="1224915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梯形 9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梯形 10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11201400" y="6435380"/>
            <a:ext cx="990600" cy="418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15" name="任意多边形: 形状 14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16119" y="-246321"/>
            <a:ext cx="10515600" cy="1325563"/>
          </a:xfrm>
        </p:spPr>
        <p:txBody>
          <a:bodyPr>
            <a:normAutofit/>
          </a:bodyPr>
          <a:lstStyle>
            <a:lvl1pPr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 userDrawn="1"/>
        </p:nvSpPr>
        <p:spPr>
          <a:xfrm>
            <a:off x="0" y="0"/>
            <a:ext cx="5862314" cy="6858000"/>
          </a:xfrm>
          <a:custGeom>
            <a:avLst/>
            <a:gdLst>
              <a:gd name="connsiteX0" fmla="*/ 0 w 5862314"/>
              <a:gd name="connsiteY0" fmla="*/ 0 h 6858000"/>
              <a:gd name="connsiteX1" fmla="*/ 4963916 w 5862314"/>
              <a:gd name="connsiteY1" fmla="*/ 0 h 6858000"/>
              <a:gd name="connsiteX2" fmla="*/ 5104715 w 5862314"/>
              <a:gd name="connsiteY2" fmla="*/ 258992 h 6858000"/>
              <a:gd name="connsiteX3" fmla="*/ 5862314 w 5862314"/>
              <a:gd name="connsiteY3" fmla="*/ 3423498 h 6858000"/>
              <a:gd name="connsiteX4" fmla="*/ 5104715 w 5862314"/>
              <a:gd name="connsiteY4" fmla="*/ 6588004 h 6858000"/>
              <a:gd name="connsiteX5" fmla="*/ 4957934 w 5862314"/>
              <a:gd name="connsiteY5" fmla="*/ 6858000 h 6858000"/>
              <a:gd name="connsiteX6" fmla="*/ 0 w 586231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62314" h="6858000">
                <a:moveTo>
                  <a:pt x="0" y="0"/>
                </a:moveTo>
                <a:lnTo>
                  <a:pt x="4963916" y="0"/>
                </a:lnTo>
                <a:lnTo>
                  <a:pt x="5104715" y="258992"/>
                </a:lnTo>
                <a:cubicBezTo>
                  <a:pt x="5587870" y="1199683"/>
                  <a:pt x="5862314" y="2277693"/>
                  <a:pt x="5862314" y="3423498"/>
                </a:cubicBezTo>
                <a:cubicBezTo>
                  <a:pt x="5862314" y="4569304"/>
                  <a:pt x="5587870" y="5647313"/>
                  <a:pt x="5104715" y="6588004"/>
                </a:cubicBezTo>
                <a:lnTo>
                  <a:pt x="495793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/>
        </p:nvSpPr>
        <p:spPr>
          <a:xfrm>
            <a:off x="0" y="0"/>
            <a:ext cx="5657550" cy="6858000"/>
          </a:xfrm>
          <a:custGeom>
            <a:avLst/>
            <a:gdLst>
              <a:gd name="connsiteX0" fmla="*/ 0 w 5657550"/>
              <a:gd name="connsiteY0" fmla="*/ 0 h 6858000"/>
              <a:gd name="connsiteX1" fmla="*/ 4606602 w 5657550"/>
              <a:gd name="connsiteY1" fmla="*/ 0 h 6858000"/>
              <a:gd name="connsiteX2" fmla="*/ 4754327 w 5657550"/>
              <a:gd name="connsiteY2" fmla="*/ 230429 h 6858000"/>
              <a:gd name="connsiteX3" fmla="*/ 5657550 w 5657550"/>
              <a:gd name="connsiteY3" fmla="*/ 3465513 h 6858000"/>
              <a:gd name="connsiteX4" fmla="*/ 4754327 w 5657550"/>
              <a:gd name="connsiteY4" fmla="*/ 6700597 h 6858000"/>
              <a:gd name="connsiteX5" fmla="*/ 4653418 w 5657550"/>
              <a:gd name="connsiteY5" fmla="*/ 6858000 h 6858000"/>
              <a:gd name="connsiteX6" fmla="*/ 0 w 565755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7550" h="6858000">
                <a:moveTo>
                  <a:pt x="0" y="0"/>
                </a:moveTo>
                <a:lnTo>
                  <a:pt x="4606602" y="0"/>
                </a:lnTo>
                <a:lnTo>
                  <a:pt x="4754327" y="230429"/>
                </a:lnTo>
                <a:cubicBezTo>
                  <a:pt x="5327490" y="1173728"/>
                  <a:pt x="5657550" y="2281076"/>
                  <a:pt x="5657550" y="3465513"/>
                </a:cubicBezTo>
                <a:cubicBezTo>
                  <a:pt x="5657550" y="4649951"/>
                  <a:pt x="5327490" y="5757298"/>
                  <a:pt x="4754327" y="6700597"/>
                </a:cubicBezTo>
                <a:lnTo>
                  <a:pt x="465341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7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568B-2EFE-4A2E-A008-6AE71F0F74F9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矩形: 圆角 10"/>
          <p:cNvSpPr/>
          <p:nvPr userDrawn="1"/>
        </p:nvSpPr>
        <p:spPr>
          <a:xfrm>
            <a:off x="4270051" y="1287704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11"/>
          <p:cNvSpPr/>
          <p:nvPr userDrawn="1"/>
        </p:nvSpPr>
        <p:spPr>
          <a:xfrm>
            <a:off x="4274198" y="2400371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: 圆角 12"/>
          <p:cNvSpPr/>
          <p:nvPr userDrawn="1"/>
        </p:nvSpPr>
        <p:spPr>
          <a:xfrm>
            <a:off x="4270051" y="3477353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 userDrawn="1"/>
        </p:nvSpPr>
        <p:spPr>
          <a:xfrm>
            <a:off x="4274302" y="4527315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7036601" y="1321198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592489" y="872439"/>
            <a:ext cx="235078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 userDrawn="1"/>
        </p:nvSpPr>
        <p:spPr>
          <a:xfrm rot="10800000">
            <a:off x="2961580" y="401757"/>
            <a:ext cx="1642765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 userDrawn="1"/>
        </p:nvSpPr>
        <p:spPr>
          <a:xfrm>
            <a:off x="1001041" y="424425"/>
            <a:ext cx="1642765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7" name="文本占位符 3"/>
          <p:cNvSpPr>
            <a:spLocks noGrp="1"/>
          </p:cNvSpPr>
          <p:nvPr>
            <p:ph type="body" sz="quarter" idx="18"/>
          </p:nvPr>
        </p:nvSpPr>
        <p:spPr>
          <a:xfrm>
            <a:off x="7036601" y="2489598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28" name="文本占位符 3"/>
          <p:cNvSpPr>
            <a:spLocks noGrp="1"/>
          </p:cNvSpPr>
          <p:nvPr>
            <p:ph type="body" sz="quarter" idx="19"/>
          </p:nvPr>
        </p:nvSpPr>
        <p:spPr>
          <a:xfrm>
            <a:off x="7036601" y="3627041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29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7036601" y="4764484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0" name="文本框 29"/>
          <p:cNvSpPr txBox="1"/>
          <p:nvPr userDrawn="1"/>
        </p:nvSpPr>
        <p:spPr>
          <a:xfrm>
            <a:off x="6329688" y="1382372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 userDrawn="1"/>
        </p:nvSpPr>
        <p:spPr>
          <a:xfrm>
            <a:off x="6284410" y="2463124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6329685" y="3548401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 userDrawn="1"/>
        </p:nvSpPr>
        <p:spPr>
          <a:xfrm>
            <a:off x="6329686" y="4611918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章节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 userDrawn="1"/>
        </p:nvSpPr>
        <p:spPr>
          <a:xfrm>
            <a:off x="1044455" y="0"/>
            <a:ext cx="10111397" cy="3681046"/>
          </a:xfrm>
          <a:custGeom>
            <a:avLst/>
            <a:gdLst>
              <a:gd name="connsiteX0" fmla="*/ 0 w 10111397"/>
              <a:gd name="connsiteY0" fmla="*/ 0 h 3681046"/>
              <a:gd name="connsiteX1" fmla="*/ 10111397 w 10111397"/>
              <a:gd name="connsiteY1" fmla="*/ 0 h 3681046"/>
              <a:gd name="connsiteX2" fmla="*/ 10044238 w 10111397"/>
              <a:gd name="connsiteY2" fmla="*/ 198362 h 3681046"/>
              <a:gd name="connsiteX3" fmla="*/ 5055698 w 10111397"/>
              <a:gd name="connsiteY3" fmla="*/ 3681046 h 3681046"/>
              <a:gd name="connsiteX4" fmla="*/ 67158 w 10111397"/>
              <a:gd name="connsiteY4" fmla="*/ 198362 h 368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11397" h="3681046">
                <a:moveTo>
                  <a:pt x="0" y="0"/>
                </a:moveTo>
                <a:lnTo>
                  <a:pt x="10111397" y="0"/>
                </a:lnTo>
                <a:lnTo>
                  <a:pt x="10044238" y="198362"/>
                </a:lnTo>
                <a:cubicBezTo>
                  <a:pt x="9299667" y="2230665"/>
                  <a:pt x="7347161" y="3681046"/>
                  <a:pt x="5055698" y="3681046"/>
                </a:cubicBezTo>
                <a:cubicBezTo>
                  <a:pt x="2764235" y="3681046"/>
                  <a:pt x="811729" y="2230665"/>
                  <a:pt x="67158" y="19836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1" name="任意多边形: 形状 20"/>
          <p:cNvSpPr/>
          <p:nvPr userDrawn="1"/>
        </p:nvSpPr>
        <p:spPr>
          <a:xfrm>
            <a:off x="4762502" y="0"/>
            <a:ext cx="7429499" cy="6858000"/>
          </a:xfrm>
          <a:custGeom>
            <a:avLst/>
            <a:gdLst>
              <a:gd name="connsiteX0" fmla="*/ 1021803 w 7429499"/>
              <a:gd name="connsiteY0" fmla="*/ 0 h 6858000"/>
              <a:gd name="connsiteX1" fmla="*/ 7429499 w 7429499"/>
              <a:gd name="connsiteY1" fmla="*/ 0 h 6858000"/>
              <a:gd name="connsiteX2" fmla="*/ 7429499 w 7429499"/>
              <a:gd name="connsiteY2" fmla="*/ 6858000 h 6858000"/>
              <a:gd name="connsiteX3" fmla="*/ 972505 w 7429499"/>
              <a:gd name="connsiteY3" fmla="*/ 6858000 h 6858000"/>
              <a:gd name="connsiteX4" fmla="*/ 926665 w 7429499"/>
              <a:gd name="connsiteY4" fmla="*/ 6786497 h 6858000"/>
              <a:gd name="connsiteX5" fmla="*/ 0 w 7429499"/>
              <a:gd name="connsiteY5" fmla="*/ 3467449 h 6858000"/>
              <a:gd name="connsiteX6" fmla="*/ 926665 w 7429499"/>
              <a:gd name="connsiteY6" fmla="*/ 148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29499" h="6858000">
                <a:moveTo>
                  <a:pt x="1021803" y="0"/>
                </a:moveTo>
                <a:lnTo>
                  <a:pt x="7429499" y="0"/>
                </a:lnTo>
                <a:lnTo>
                  <a:pt x="7429499" y="6858000"/>
                </a:lnTo>
                <a:lnTo>
                  <a:pt x="972505" y="6858000"/>
                </a:lnTo>
                <a:lnTo>
                  <a:pt x="926665" y="6786497"/>
                </a:lnTo>
                <a:cubicBezTo>
                  <a:pt x="338627" y="5818715"/>
                  <a:pt x="0" y="4682628"/>
                  <a:pt x="0" y="3467449"/>
                </a:cubicBezTo>
                <a:cubicBezTo>
                  <a:pt x="0" y="2252271"/>
                  <a:pt x="338627" y="1116183"/>
                  <a:pt x="926665" y="148402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12" name="组合 11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800" dirty="0">
                  <a:solidFill>
                    <a:srgbClr val="353D43"/>
                  </a:solidFill>
                  <a:latin typeface="魂心" panose="02000009000000000000" pitchFamily="1" charset="-128"/>
                  <a:ea typeface="魂心" panose="02000009000000000000" pitchFamily="1" charset="-128"/>
                  <a:cs typeface="魂心" panose="02000009000000000000" pitchFamily="1" charset="-128"/>
                </a:endParaRPr>
              </a:p>
            </p:txBody>
          </p:sp>
          <p:sp>
            <p:nvSpPr>
              <p:cNvPr id="18" name="等腰三角形 17"/>
              <p:cNvSpPr/>
              <p:nvPr/>
            </p:nvSpPr>
            <p:spPr>
              <a:xfrm rot="7476823">
                <a:off x="63184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3" name="任意多边形: 形状 12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标题 18"/>
          <p:cNvSpPr>
            <a:spLocks noGrp="1"/>
          </p:cNvSpPr>
          <p:nvPr>
            <p:ph type="title"/>
          </p:nvPr>
        </p:nvSpPr>
        <p:spPr>
          <a:xfrm>
            <a:off x="2645990" y="3511565"/>
            <a:ext cx="7239000" cy="1325563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2196" y="-2691644"/>
            <a:ext cx="6897447" cy="12201839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660400" y="1790700"/>
            <a:ext cx="10731500" cy="4419600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039603" y="629086"/>
            <a:ext cx="6591300" cy="639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24" name="任意多边形: 形状 23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png"/><Relationship Id="rId2" Type="http://schemas.openxmlformats.org/officeDocument/2006/relationships/hyperlink" Target="https://www.google.cn/intl/zh-CN/chrome/" TargetMode="External"/><Relationship Id="rId1" Type="http://schemas.openxmlformats.org/officeDocument/2006/relationships/hyperlink" Target="http://jxg.nenu.edu.cn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5000"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291059" cy="763390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0" y="1147689"/>
            <a:ext cx="12291059" cy="648636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5000"/>
                </a:schemeClr>
              </a:gs>
              <a:gs pos="23000">
                <a:schemeClr val="accent1">
                  <a:alpha val="46000"/>
                </a:schemeClr>
              </a:gs>
              <a:gs pos="69000">
                <a:schemeClr val="accent1">
                  <a:alpha val="39000"/>
                </a:schemeClr>
              </a:gs>
              <a:gs pos="97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>
            <a:off x="0" y="0"/>
            <a:ext cx="12192000" cy="3265993"/>
          </a:xfrm>
          <a:custGeom>
            <a:avLst/>
            <a:gdLst>
              <a:gd name="connsiteX0" fmla="*/ 0 w 12192000"/>
              <a:gd name="connsiteY0" fmla="*/ 0 h 3265993"/>
              <a:gd name="connsiteX1" fmla="*/ 12192000 w 12192000"/>
              <a:gd name="connsiteY1" fmla="*/ 0 h 3265993"/>
              <a:gd name="connsiteX2" fmla="*/ 12192000 w 12192000"/>
              <a:gd name="connsiteY2" fmla="*/ 1554918 h 3265993"/>
              <a:gd name="connsiteX3" fmla="*/ 12093149 w 12192000"/>
              <a:gd name="connsiteY3" fmla="*/ 1622127 h 3265993"/>
              <a:gd name="connsiteX4" fmla="*/ 6126949 w 12192000"/>
              <a:gd name="connsiteY4" fmla="*/ 3265993 h 3265993"/>
              <a:gd name="connsiteX5" fmla="*/ 160749 w 12192000"/>
              <a:gd name="connsiteY5" fmla="*/ 1622127 h 3265993"/>
              <a:gd name="connsiteX6" fmla="*/ 0 w 12192000"/>
              <a:gd name="connsiteY6" fmla="*/ 1512832 h 326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65993">
                <a:moveTo>
                  <a:pt x="0" y="0"/>
                </a:moveTo>
                <a:lnTo>
                  <a:pt x="12192000" y="0"/>
                </a:lnTo>
                <a:lnTo>
                  <a:pt x="12192000" y="1554918"/>
                </a:lnTo>
                <a:lnTo>
                  <a:pt x="12093149" y="1622127"/>
                </a:lnTo>
                <a:cubicBezTo>
                  <a:pt x="10517367" y="2643490"/>
                  <a:pt x="8424097" y="3265993"/>
                  <a:pt x="6126949" y="3265993"/>
                </a:cubicBezTo>
                <a:cubicBezTo>
                  <a:pt x="3829801" y="3265993"/>
                  <a:pt x="1736532" y="2643490"/>
                  <a:pt x="160749" y="1622127"/>
                </a:cubicBezTo>
                <a:lnTo>
                  <a:pt x="0" y="15128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/>
        </p:nvSpPr>
        <p:spPr>
          <a:xfrm>
            <a:off x="0" y="0"/>
            <a:ext cx="12192000" cy="3033486"/>
          </a:xfrm>
          <a:custGeom>
            <a:avLst/>
            <a:gdLst>
              <a:gd name="connsiteX0" fmla="*/ 0 w 12192000"/>
              <a:gd name="connsiteY0" fmla="*/ 0 h 3033486"/>
              <a:gd name="connsiteX1" fmla="*/ 12192000 w 12192000"/>
              <a:gd name="connsiteY1" fmla="*/ 0 h 3033486"/>
              <a:gd name="connsiteX2" fmla="*/ 12192000 w 12192000"/>
              <a:gd name="connsiteY2" fmla="*/ 1342720 h 3033486"/>
              <a:gd name="connsiteX3" fmla="*/ 12029900 w 12192000"/>
              <a:gd name="connsiteY3" fmla="*/ 1450022 h 3033486"/>
              <a:gd name="connsiteX4" fmla="*/ 6126949 w 12192000"/>
              <a:gd name="connsiteY4" fmla="*/ 3033486 h 3033486"/>
              <a:gd name="connsiteX5" fmla="*/ 223998 w 12192000"/>
              <a:gd name="connsiteY5" fmla="*/ 1450022 h 3033486"/>
              <a:gd name="connsiteX6" fmla="*/ 0 w 12192000"/>
              <a:gd name="connsiteY6" fmla="*/ 1301747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033486">
                <a:moveTo>
                  <a:pt x="0" y="0"/>
                </a:moveTo>
                <a:lnTo>
                  <a:pt x="12192000" y="0"/>
                </a:lnTo>
                <a:lnTo>
                  <a:pt x="12192000" y="1342720"/>
                </a:lnTo>
                <a:lnTo>
                  <a:pt x="12029900" y="1450022"/>
                </a:lnTo>
                <a:cubicBezTo>
                  <a:pt x="10470823" y="2433855"/>
                  <a:pt x="8399745" y="3033486"/>
                  <a:pt x="6126949" y="3033486"/>
                </a:cubicBezTo>
                <a:cubicBezTo>
                  <a:pt x="3854154" y="3033486"/>
                  <a:pt x="1783075" y="2433855"/>
                  <a:pt x="223998" y="1450022"/>
                </a:cubicBezTo>
                <a:lnTo>
                  <a:pt x="0" y="13017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2849563" y="3242389"/>
            <a:ext cx="6591300" cy="2911000"/>
            <a:chOff x="2800034" y="572978"/>
            <a:chExt cx="6591300" cy="2911000"/>
          </a:xfrm>
        </p:grpSpPr>
        <p:sp>
          <p:nvSpPr>
            <p:cNvPr id="19" name="文本框 18"/>
            <p:cNvSpPr txBox="1"/>
            <p:nvPr/>
          </p:nvSpPr>
          <p:spPr>
            <a:xfrm>
              <a:off x="2800034" y="572978"/>
              <a:ext cx="6591300" cy="1445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400" b="1" dirty="0">
                  <a:solidFill>
                    <a:schemeClr val="bg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师大培养管理系统</a:t>
              </a:r>
              <a:endParaRPr lang="en-US" altLang="zh-CN" sz="4400" b="1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4400" b="1" dirty="0">
                  <a:solidFill>
                    <a:schemeClr val="bg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中期考核操作手册</a:t>
              </a:r>
              <a:endParaRPr lang="zh-CN" altLang="en-US" sz="4400" b="1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3531481" y="3082023"/>
              <a:ext cx="5341303" cy="40195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学生端操作手册               日期：</a:t>
              </a:r>
              <a:r>
                <a:rPr lang="en-US" altLang="zh-CN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2022</a:t>
              </a:r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9</a:t>
              </a:r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zh-CN" altLang="en-US" b="1" dirty="0">
                <a:solidFill>
                  <a:srgbClr val="353D4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97" y="704611"/>
            <a:ext cx="4127350" cy="23288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63" y="735170"/>
            <a:ext cx="4334632" cy="24142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90" y="997182"/>
            <a:ext cx="2308220" cy="19275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 txBox="1"/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3.</a:t>
            </a:r>
            <a:r>
              <a:rPr lang="zh-CN" altLang="en-US" dirty="0"/>
              <a:t>中期考核申报操作说明</a:t>
            </a:r>
            <a:endParaRPr lang="zh-CN" altLang="en-US" dirty="0"/>
          </a:p>
        </p:txBody>
      </p:sp>
      <p:pic>
        <p:nvPicPr>
          <p:cNvPr id="2" name="图片 1" descr="QQ截图202209260918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24865"/>
            <a:ext cx="12192000" cy="55359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93072" y="1946784"/>
            <a:ext cx="6448425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dirty="0">
                <a:solidFill>
                  <a:schemeClr val="bg1"/>
                </a:solidFill>
              </a:rPr>
              <a:t>在“</a:t>
            </a:r>
            <a:r>
              <a:rPr lang="zh-CN" altLang="en-US" sz="2400" dirty="0">
                <a:solidFill>
                  <a:srgbClr val="FF0000"/>
                </a:solidFill>
              </a:rPr>
              <a:t>中期考核申报</a:t>
            </a:r>
            <a:r>
              <a:rPr lang="zh-CN" altLang="en-US" sz="2400" dirty="0">
                <a:solidFill>
                  <a:schemeClr val="bg1"/>
                </a:solidFill>
              </a:rPr>
              <a:t>”页面点击“申报”会弹出“学生申报”页面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操作第一步</a:t>
            </a:r>
            <a:r>
              <a:rPr lang="zh-CN" alt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：</a:t>
            </a:r>
            <a:r>
              <a:rPr lang="zh-CN" altLang="en-US" sz="2400" dirty="0">
                <a:solidFill>
                  <a:schemeClr val="bg1"/>
                </a:solidFill>
              </a:rPr>
              <a:t>填写： “论文题目”</a:t>
            </a:r>
            <a:endParaRPr lang="en-US" altLang="zh-CN" sz="2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操作第二步</a:t>
            </a:r>
            <a:r>
              <a:rPr lang="zh-CN" alt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：</a:t>
            </a:r>
            <a:r>
              <a:rPr lang="zh-CN" altLang="en-US" sz="2400" dirty="0">
                <a:solidFill>
                  <a:schemeClr val="bg1"/>
                </a:solidFill>
              </a:rPr>
              <a:t>上传“中期考核材料”、格式支持：</a:t>
            </a:r>
            <a:r>
              <a:rPr lang="en-US" altLang="zh-CN" sz="2400" dirty="0">
                <a:solidFill>
                  <a:schemeClr val="bg1"/>
                </a:solidFill>
              </a:rPr>
              <a:t>pdf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word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ppt</a:t>
            </a:r>
            <a:r>
              <a:rPr lang="zh-CN" altLang="en-US" sz="2400" dirty="0">
                <a:solidFill>
                  <a:schemeClr val="bg1"/>
                </a:solidFill>
              </a:rPr>
              <a:t>、</a:t>
            </a:r>
            <a:r>
              <a:rPr lang="en-US" altLang="zh-CN" sz="2400" dirty="0">
                <a:solidFill>
                  <a:schemeClr val="bg1"/>
                </a:solidFill>
              </a:rPr>
              <a:t>excel</a:t>
            </a:r>
            <a:endParaRPr lang="en-US" altLang="zh-CN" sz="2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操作最后一步</a:t>
            </a:r>
            <a:r>
              <a:rPr lang="zh-CN" altLang="en-US" sz="2400" dirty="0">
                <a:solidFill>
                  <a:srgbClr val="FF0000"/>
                </a:solidFill>
                <a:highlight>
                  <a:srgbClr val="FFFF00"/>
                </a:highlight>
              </a:rPr>
              <a:t>：</a:t>
            </a:r>
            <a:r>
              <a:rPr lang="zh-CN" altLang="en-US" sz="2400" dirty="0">
                <a:solidFill>
                  <a:schemeClr val="bg1"/>
                </a:solidFill>
              </a:rPr>
              <a:t>点击确定，即完成此次中期考核申报操作</a:t>
            </a:r>
            <a:endParaRPr lang="en-US" altLang="zh-CN" sz="2400" dirty="0">
              <a:solidFill>
                <a:schemeClr val="bg1"/>
              </a:solidFill>
            </a:endParaRPr>
          </a:p>
          <a:p>
            <a:endParaRPr lang="zh-CN" altLang="en-US" sz="1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58051" y="4140216"/>
            <a:ext cx="4048124" cy="830997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zh-CN" altLang="en-US" sz="1600" b="1" dirty="0">
                <a:solidFill>
                  <a:srgbClr val="FF0000"/>
                </a:solidFill>
              </a:rPr>
              <a:t>*注意*</a:t>
            </a:r>
            <a:endParaRPr lang="en-US" altLang="zh-CN" sz="1600" b="1" dirty="0">
              <a:solidFill>
                <a:srgbClr val="FF0000"/>
              </a:solidFill>
            </a:endParaRPr>
          </a:p>
          <a:p>
            <a:r>
              <a:rPr lang="zh-CN" altLang="en-US" sz="1600" dirty="0">
                <a:solidFill>
                  <a:srgbClr val="FF0000"/>
                </a:solidFill>
              </a:rPr>
              <a:t>根据论文附件大小，上传时间可能会比较长，点击“确定”按钮后，请耐心等待一段时间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714615" y="3528060"/>
            <a:ext cx="1698625" cy="367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中期考核材料</a:t>
            </a:r>
            <a:endParaRPr lang="zh-CN" altLang="en-US" sz="18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 txBox="1"/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3.</a:t>
            </a:r>
            <a:r>
              <a:rPr lang="zh-CN" altLang="en-US" dirty="0"/>
              <a:t>中期考核操作说明</a:t>
            </a:r>
            <a:endParaRPr lang="zh-CN" altLang="en-US" dirty="0"/>
          </a:p>
        </p:txBody>
      </p:sp>
      <p:pic>
        <p:nvPicPr>
          <p:cNvPr id="15" name="图片 14" descr="QQ截图202209261008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24230"/>
            <a:ext cx="12192000" cy="55327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95801" y="824383"/>
            <a:ext cx="6192716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在中期考核申报列表页点击“中期考核申报”弹窗进入到中期考核花脸稿及论文终稿上传页面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在中期考核花脸稿及论文终稿上传页面需要上传填写</a:t>
            </a:r>
            <a:r>
              <a:rPr lang="en-US" altLang="zh-CN" sz="2000" dirty="0">
                <a:solidFill>
                  <a:schemeClr val="bg1"/>
                </a:solidFill>
              </a:rPr>
              <a:t>:</a:t>
            </a:r>
            <a:endParaRPr lang="en-US" altLang="zh-CN" sz="2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</a:rPr>
              <a:t>     《</a:t>
            </a:r>
            <a:r>
              <a:rPr lang="zh-CN" altLang="en-US" sz="2000" dirty="0">
                <a:solidFill>
                  <a:schemeClr val="bg1"/>
                </a:solidFill>
              </a:rPr>
              <a:t>中期考核花脸稿附件</a:t>
            </a:r>
            <a:r>
              <a:rPr lang="en-US" altLang="zh-CN" sz="2000" dirty="0">
                <a:solidFill>
                  <a:schemeClr val="bg1"/>
                </a:solidFill>
              </a:rPr>
              <a:t>》</a:t>
            </a:r>
            <a:r>
              <a:rPr lang="zh-CN" altLang="en-US" sz="2000" dirty="0">
                <a:solidFill>
                  <a:schemeClr val="bg1"/>
                </a:solidFill>
              </a:rPr>
              <a:t>、</a:t>
            </a:r>
            <a:r>
              <a:rPr lang="en-US" altLang="zh-CN" sz="2000" dirty="0">
                <a:solidFill>
                  <a:schemeClr val="bg1"/>
                </a:solidFill>
              </a:rPr>
              <a:t>《</a:t>
            </a:r>
            <a:r>
              <a:rPr lang="zh-CN" altLang="en-US" sz="2000" dirty="0">
                <a:solidFill>
                  <a:schemeClr val="bg1"/>
                </a:solidFill>
                <a:sym typeface="+mn-ea"/>
              </a:rPr>
              <a:t>中期考核</a:t>
            </a:r>
            <a:r>
              <a:rPr lang="zh-CN" altLang="en-US" sz="2000" dirty="0">
                <a:solidFill>
                  <a:schemeClr val="bg1"/>
                </a:solidFill>
              </a:rPr>
              <a:t>终稿附件</a:t>
            </a:r>
            <a:r>
              <a:rPr lang="en-US" altLang="zh-CN" sz="2000" dirty="0">
                <a:solidFill>
                  <a:schemeClr val="bg1"/>
                </a:solidFill>
              </a:rPr>
              <a:t>》 《</a:t>
            </a:r>
            <a:r>
              <a:rPr lang="zh-CN" altLang="en-US" sz="2000" dirty="0">
                <a:solidFill>
                  <a:schemeClr val="bg1"/>
                </a:solidFill>
                <a:sym typeface="+mn-ea"/>
              </a:rPr>
              <a:t>中期考核</a:t>
            </a:r>
            <a:r>
              <a:rPr lang="zh-CN" altLang="en-US" sz="2000" dirty="0">
                <a:solidFill>
                  <a:schemeClr val="bg1"/>
                </a:solidFill>
              </a:rPr>
              <a:t>表</a:t>
            </a:r>
            <a:r>
              <a:rPr lang="en-US" altLang="zh-CN" sz="2000" dirty="0">
                <a:solidFill>
                  <a:schemeClr val="bg1"/>
                </a:solidFill>
              </a:rPr>
              <a:t>》</a:t>
            </a:r>
            <a:r>
              <a:rPr lang="zh-CN" altLang="en-US" sz="2000" dirty="0">
                <a:solidFill>
                  <a:schemeClr val="bg1"/>
                </a:solidFill>
              </a:rPr>
              <a:t>、</a:t>
            </a:r>
            <a:r>
              <a:rPr lang="en-US" altLang="zh-CN" sz="2000" dirty="0">
                <a:solidFill>
                  <a:schemeClr val="bg1"/>
                </a:solidFill>
              </a:rPr>
              <a:t>《</a:t>
            </a:r>
            <a:r>
              <a:rPr lang="zh-CN" altLang="en-US" sz="2000" dirty="0">
                <a:solidFill>
                  <a:schemeClr val="bg1"/>
                </a:solidFill>
                <a:sym typeface="+mn-ea"/>
              </a:rPr>
              <a:t>中期考核</a:t>
            </a:r>
            <a:r>
              <a:rPr lang="zh-CN" altLang="en-US" sz="2000" dirty="0">
                <a:solidFill>
                  <a:schemeClr val="bg1"/>
                </a:solidFill>
              </a:rPr>
              <a:t>修改说明</a:t>
            </a:r>
            <a:r>
              <a:rPr lang="en-US" altLang="zh-CN" sz="2000" dirty="0">
                <a:solidFill>
                  <a:schemeClr val="bg1"/>
                </a:solidFill>
              </a:rPr>
              <a:t>》</a:t>
            </a:r>
            <a:r>
              <a:rPr lang="zh-CN" altLang="en-US" sz="2000" dirty="0">
                <a:solidFill>
                  <a:schemeClr val="bg1"/>
                </a:solidFill>
              </a:rPr>
              <a:t>”</a:t>
            </a:r>
            <a:r>
              <a:rPr lang="en-US" altLang="zh-CN" sz="2000" dirty="0">
                <a:solidFill>
                  <a:srgbClr val="FF0000"/>
                </a:solidFill>
                <a:highlight>
                  <a:srgbClr val="FFFF00"/>
                </a:highlight>
              </a:rPr>
              <a:t> —</a:t>
            </a:r>
            <a:r>
              <a:rPr lang="zh-CN" altLang="en-US" sz="20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3"/>
            </a:pPr>
            <a:r>
              <a:rPr lang="zh-CN" altLang="en-US" sz="2000" dirty="0">
                <a:solidFill>
                  <a:schemeClr val="bg1"/>
                </a:solidFill>
              </a:rPr>
              <a:t>点击申请审核即完成本次</a:t>
            </a:r>
            <a:r>
              <a:rPr lang="zh-CN" altLang="en-US" sz="2000" dirty="0">
                <a:solidFill>
                  <a:schemeClr val="bg1"/>
                </a:solidFill>
                <a:sym typeface="+mn-ea"/>
              </a:rPr>
              <a:t>中期考核</a:t>
            </a:r>
            <a:r>
              <a:rPr lang="zh-CN" altLang="en-US" sz="2000" dirty="0">
                <a:solidFill>
                  <a:schemeClr val="bg1"/>
                </a:solidFill>
              </a:rPr>
              <a:t>的全部流程操作，导师审核通过后正式生效，若导师驳回可重新编辑后再次提交申请审核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3"/>
            </a:pPr>
            <a:r>
              <a:rPr lang="zh-CN" altLang="en-US" sz="2000" dirty="0">
                <a:solidFill>
                  <a:schemeClr val="bg1"/>
                </a:solidFill>
              </a:rPr>
              <a:t>如果对结果信息有误，可以进行“</a:t>
            </a:r>
            <a:r>
              <a:rPr lang="zh-CN" altLang="en-US" sz="2000" dirty="0">
                <a:solidFill>
                  <a:srgbClr val="FF0000"/>
                </a:solidFill>
              </a:rPr>
              <a:t>驳回</a:t>
            </a:r>
            <a:r>
              <a:rPr lang="zh-CN" altLang="en-US" sz="2000" dirty="0">
                <a:solidFill>
                  <a:schemeClr val="bg1"/>
                </a:solidFill>
              </a:rPr>
              <a:t>”操作，驳回后，会议秘书可以重新录入</a:t>
            </a:r>
            <a:r>
              <a:rPr lang="zh-CN" altLang="en-US" sz="2000" dirty="0">
                <a:solidFill>
                  <a:schemeClr val="bg1"/>
                </a:solidFill>
                <a:sym typeface="+mn-ea"/>
              </a:rPr>
              <a:t>中期考核结果</a:t>
            </a:r>
            <a:r>
              <a:rPr lang="zh-CN" altLang="en-US" sz="2000" dirty="0">
                <a:solidFill>
                  <a:schemeClr val="bg1"/>
                </a:solidFill>
              </a:rPr>
              <a:t>信息</a:t>
            </a:r>
            <a:r>
              <a:rPr lang="en-US" altLang="zh-CN" sz="20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0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sz="2000" dirty="0">
              <a:solidFill>
                <a:schemeClr val="bg1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343776" y="4019551"/>
            <a:ext cx="4042263" cy="13979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0857827" y="4934629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363320" y="5574418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537380" y="565751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7781925" y="5026025"/>
            <a:ext cx="909955" cy="210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中期考核表</a:t>
            </a:r>
            <a:endParaRPr lang="zh-CN" altLang="en-US" sz="1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07300" y="3230880"/>
            <a:ext cx="1710055" cy="2349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8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专家意见</a:t>
            </a:r>
            <a:endParaRPr lang="zh-CN" altLang="en-US" sz="1800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618730" y="2656205"/>
            <a:ext cx="1698625" cy="367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中期考核材料</a:t>
            </a:r>
            <a:endParaRPr lang="zh-CN" altLang="en-US" sz="18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 txBox="1"/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3.</a:t>
            </a:r>
            <a:r>
              <a:rPr lang="zh-CN" altLang="en-US" dirty="0"/>
              <a:t>中期考核操作说明</a:t>
            </a:r>
            <a:endParaRPr lang="zh-CN" altLang="en-US" dirty="0"/>
          </a:p>
        </p:txBody>
      </p:sp>
      <p:pic>
        <p:nvPicPr>
          <p:cNvPr id="2" name="图片 1" descr="QQ截图202209261011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360" y="824230"/>
            <a:ext cx="11978640" cy="56813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22232" y="1937632"/>
            <a:ext cx="4360984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点击“</a:t>
            </a:r>
            <a:r>
              <a:rPr lang="zh-CN" altLang="en-US" sz="2400" dirty="0">
                <a:solidFill>
                  <a:srgbClr val="FF0000"/>
                </a:solidFill>
                <a:sym typeface="+mn-ea"/>
              </a:rPr>
              <a:t>中期考核申报编号</a:t>
            </a:r>
            <a:r>
              <a:rPr lang="zh-CN" altLang="en-US" sz="2400" dirty="0"/>
              <a:t>”即跳转到中期考核申报详情页面</a:t>
            </a:r>
            <a:r>
              <a:rPr lang="en-US" altLang="zh-CN" sz="2400" dirty="0"/>
              <a:t>.</a:t>
            </a:r>
            <a:endParaRPr lang="en-US" altLang="zh-CN" sz="24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>
                <a:sym typeface="+mn-ea"/>
              </a:rPr>
              <a:t>中期考核</a:t>
            </a:r>
            <a:r>
              <a:rPr lang="zh-CN" altLang="en-US" sz="2400" dirty="0"/>
              <a:t>申报详情页面展示：</a:t>
            </a:r>
            <a:r>
              <a:rPr lang="zh-CN" altLang="en-US" sz="2400" dirty="0">
                <a:solidFill>
                  <a:srgbClr val="FF0000"/>
                </a:solidFill>
              </a:rPr>
              <a:t>“学生基本信息” 、“中期考核论文信息” 、“中期考核审查信息” 、“学生上传花脸稿和中期考核材料信息”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64123" y="5233673"/>
            <a:ext cx="4146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在教学动态中可以查询当前学生开题相关的“</a:t>
            </a:r>
            <a:r>
              <a:rPr lang="zh-CN" altLang="en-US" sz="2000" dirty="0">
                <a:solidFill>
                  <a:srgbClr val="FF0000"/>
                </a:solidFill>
              </a:rPr>
              <a:t>关键节点操作信息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962617" y="3100526"/>
            <a:ext cx="206819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b="1" dirty="0">
                <a:solidFill>
                  <a:schemeClr val="bg1">
                    <a:lumMod val="95000"/>
                  </a:schemeClr>
                </a:solidFill>
              </a:rPr>
              <a:t>谢 谢</a:t>
            </a:r>
            <a:endParaRPr lang="zh-CN" altLang="en-US" sz="6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22713" y="-2589480"/>
            <a:ext cx="6860985" cy="12039939"/>
          </a:xfrm>
          <a:prstGeom prst="rect">
            <a:avLst/>
          </a:prstGeom>
        </p:spPr>
      </p:pic>
      <p:sp>
        <p:nvSpPr>
          <p:cNvPr id="24" name="任意多边形: 形状 23"/>
          <p:cNvSpPr/>
          <p:nvPr/>
        </p:nvSpPr>
        <p:spPr>
          <a:xfrm>
            <a:off x="133235" y="0"/>
            <a:ext cx="4906192" cy="6905625"/>
          </a:xfrm>
          <a:custGeom>
            <a:avLst/>
            <a:gdLst>
              <a:gd name="connsiteX0" fmla="*/ 0 w 5862314"/>
              <a:gd name="connsiteY0" fmla="*/ 0 h 6858000"/>
              <a:gd name="connsiteX1" fmla="*/ 4963916 w 5862314"/>
              <a:gd name="connsiteY1" fmla="*/ 0 h 6858000"/>
              <a:gd name="connsiteX2" fmla="*/ 5104715 w 5862314"/>
              <a:gd name="connsiteY2" fmla="*/ 258992 h 6858000"/>
              <a:gd name="connsiteX3" fmla="*/ 5862314 w 5862314"/>
              <a:gd name="connsiteY3" fmla="*/ 3423498 h 6858000"/>
              <a:gd name="connsiteX4" fmla="*/ 5104715 w 5862314"/>
              <a:gd name="connsiteY4" fmla="*/ 6588004 h 6858000"/>
              <a:gd name="connsiteX5" fmla="*/ 4957934 w 5862314"/>
              <a:gd name="connsiteY5" fmla="*/ 6858000 h 6858000"/>
              <a:gd name="connsiteX6" fmla="*/ 0 w 586231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62314" h="6858000">
                <a:moveTo>
                  <a:pt x="0" y="0"/>
                </a:moveTo>
                <a:lnTo>
                  <a:pt x="4963916" y="0"/>
                </a:lnTo>
                <a:lnTo>
                  <a:pt x="5104715" y="258992"/>
                </a:lnTo>
                <a:cubicBezTo>
                  <a:pt x="5587870" y="1199683"/>
                  <a:pt x="5862314" y="2277693"/>
                  <a:pt x="5862314" y="3423498"/>
                </a:cubicBezTo>
                <a:cubicBezTo>
                  <a:pt x="5862314" y="4569304"/>
                  <a:pt x="5587870" y="5647313"/>
                  <a:pt x="5104715" y="6588004"/>
                </a:cubicBezTo>
                <a:lnTo>
                  <a:pt x="495793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3" name="任意多边形: 形状 22"/>
          <p:cNvSpPr/>
          <p:nvPr/>
        </p:nvSpPr>
        <p:spPr>
          <a:xfrm>
            <a:off x="290286" y="0"/>
            <a:ext cx="4544378" cy="6905624"/>
          </a:xfrm>
          <a:custGeom>
            <a:avLst/>
            <a:gdLst>
              <a:gd name="connsiteX0" fmla="*/ 0 w 5657550"/>
              <a:gd name="connsiteY0" fmla="*/ 0 h 6858000"/>
              <a:gd name="connsiteX1" fmla="*/ 4606602 w 5657550"/>
              <a:gd name="connsiteY1" fmla="*/ 0 h 6858000"/>
              <a:gd name="connsiteX2" fmla="*/ 4754327 w 5657550"/>
              <a:gd name="connsiteY2" fmla="*/ 230429 h 6858000"/>
              <a:gd name="connsiteX3" fmla="*/ 5657550 w 5657550"/>
              <a:gd name="connsiteY3" fmla="*/ 3465513 h 6858000"/>
              <a:gd name="connsiteX4" fmla="*/ 4754327 w 5657550"/>
              <a:gd name="connsiteY4" fmla="*/ 6700597 h 6858000"/>
              <a:gd name="connsiteX5" fmla="*/ 4653418 w 5657550"/>
              <a:gd name="connsiteY5" fmla="*/ 6858000 h 6858000"/>
              <a:gd name="connsiteX6" fmla="*/ 0 w 565755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7550" h="6858000">
                <a:moveTo>
                  <a:pt x="0" y="0"/>
                </a:moveTo>
                <a:lnTo>
                  <a:pt x="4606602" y="0"/>
                </a:lnTo>
                <a:lnTo>
                  <a:pt x="4754327" y="230429"/>
                </a:lnTo>
                <a:cubicBezTo>
                  <a:pt x="5327490" y="1173728"/>
                  <a:pt x="5657550" y="2281076"/>
                  <a:pt x="5657550" y="3465513"/>
                </a:cubicBezTo>
                <a:cubicBezTo>
                  <a:pt x="5657550" y="4649951"/>
                  <a:pt x="5327490" y="5757298"/>
                  <a:pt x="4754327" y="6700597"/>
                </a:cubicBezTo>
                <a:lnTo>
                  <a:pt x="465341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3018540" y="1003437"/>
            <a:ext cx="7100640" cy="692425"/>
            <a:chOff x="3447165" y="1141166"/>
            <a:chExt cx="7100640" cy="692425"/>
          </a:xfrm>
        </p:grpSpPr>
        <p:sp>
          <p:nvSpPr>
            <p:cNvPr id="75" name="文本框 74"/>
            <p:cNvSpPr txBox="1"/>
            <p:nvPr/>
          </p:nvSpPr>
          <p:spPr>
            <a:xfrm>
              <a:off x="6348512" y="1194991"/>
              <a:ext cx="41992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系统登录操作说明</a:t>
              </a:r>
              <a:endPara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矩形: 圆角 3"/>
            <p:cNvSpPr/>
            <p:nvPr/>
          </p:nvSpPr>
          <p:spPr>
            <a:xfrm>
              <a:off x="3447165" y="1141166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800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688484" y="2967554"/>
            <a:ext cx="7096492" cy="692425"/>
            <a:chOff x="3451312" y="2253833"/>
            <a:chExt cx="7096492" cy="692425"/>
          </a:xfrm>
        </p:grpSpPr>
        <p:sp>
          <p:nvSpPr>
            <p:cNvPr id="76" name="文本框 75"/>
            <p:cNvSpPr txBox="1"/>
            <p:nvPr/>
          </p:nvSpPr>
          <p:spPr>
            <a:xfrm>
              <a:off x="6348511" y="2307658"/>
              <a:ext cx="41992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个人相关信息说明</a:t>
              </a:r>
              <a:endPara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矩形: 圆角 38"/>
            <p:cNvSpPr/>
            <p:nvPr/>
          </p:nvSpPr>
          <p:spPr>
            <a:xfrm>
              <a:off x="3451312" y="2253833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800" dirty="0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073192" y="4835213"/>
            <a:ext cx="7497060" cy="692425"/>
            <a:chOff x="3447165" y="3330815"/>
            <a:chExt cx="7497060" cy="692425"/>
          </a:xfrm>
        </p:grpSpPr>
        <p:sp>
          <p:nvSpPr>
            <p:cNvPr id="77" name="文本框 76"/>
            <p:cNvSpPr txBox="1"/>
            <p:nvPr/>
          </p:nvSpPr>
          <p:spPr>
            <a:xfrm>
              <a:off x="6348511" y="3382271"/>
              <a:ext cx="459571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中期考核申报操作说明</a:t>
              </a:r>
              <a:endPara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3447165" y="3330815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03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49539" y="3235173"/>
            <a:ext cx="2477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Arial Black" panose="020B0A04020102020204" pitchFamily="34" charset="0"/>
              </a:rPr>
              <a:t>CONTENT</a:t>
            </a:r>
            <a:endParaRPr lang="zh-CN" alt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9603" y="872439"/>
            <a:ext cx="235078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 rot="10800000">
            <a:off x="2193569" y="401756"/>
            <a:ext cx="1587889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90145" y="424425"/>
            <a:ext cx="1697123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262066" y="3733038"/>
            <a:ext cx="525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系统登录操作说明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01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1.</a:t>
            </a:r>
            <a:r>
              <a:rPr lang="zh-CN" altLang="en-US" dirty="0"/>
              <a:t>系统登录操作说明</a:t>
            </a:r>
            <a:endParaRPr lang="zh-CN" altLang="en-US" dirty="0"/>
          </a:p>
        </p:txBody>
      </p:sp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169134" y="1103086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1.</a:t>
            </a:r>
            <a:r>
              <a:rPr lang="zh-CN" altLang="en-US" sz="2000" dirty="0">
                <a:latin typeface="+mn-ea"/>
              </a:rPr>
              <a:t>登录地址：</a:t>
            </a:r>
            <a:endParaRPr lang="zh-CN" altLang="en-US" sz="2000" u="sng" dirty="0">
              <a:latin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169134" y="3952743"/>
            <a:ext cx="2193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2.</a:t>
            </a:r>
            <a:r>
              <a:rPr lang="zh-CN" altLang="en-US" sz="2000" dirty="0">
                <a:latin typeface="+mn-ea"/>
              </a:rPr>
              <a:t>登录账号和密码</a:t>
            </a:r>
            <a:endParaRPr lang="zh-CN" altLang="en-US" sz="2000" dirty="0">
              <a:latin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516586" y="4383437"/>
            <a:ext cx="3012363" cy="879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账号：学生学号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密码：统一身份认证密码</a:t>
            </a:r>
            <a:endParaRPr lang="zh-CN" altLang="en-US" dirty="0"/>
          </a:p>
        </p:txBody>
      </p:sp>
      <p:sp>
        <p:nvSpPr>
          <p:cNvPr id="38" name="文本框 37"/>
          <p:cNvSpPr txBox="1"/>
          <p:nvPr/>
        </p:nvSpPr>
        <p:spPr>
          <a:xfrm>
            <a:off x="7516586" y="1599312"/>
            <a:ext cx="4675414" cy="129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建议使用“谷歌浏览器”或</a:t>
            </a:r>
            <a:r>
              <a:rPr lang="en-US" altLang="zh-CN" dirty="0"/>
              <a:t>WIN10</a:t>
            </a:r>
            <a:r>
              <a:rPr lang="zh-CN" altLang="en-US" dirty="0"/>
              <a:t>自带的“</a:t>
            </a:r>
            <a:r>
              <a:rPr lang="en-US" altLang="zh-CN" dirty="0"/>
              <a:t>Microsoft Edge</a:t>
            </a:r>
            <a:r>
              <a:rPr lang="zh-CN" altLang="en-US" dirty="0"/>
              <a:t>”浏览器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“谷歌浏览器”建议下载地址：“</a:t>
            </a:r>
            <a:endParaRPr lang="zh-CN" altLang="en-US" dirty="0"/>
          </a:p>
        </p:txBody>
      </p:sp>
      <p:sp>
        <p:nvSpPr>
          <p:cNvPr id="44" name="文本框 43">
            <a:hlinkClick r:id="rId1"/>
          </p:cNvPr>
          <p:cNvSpPr txBox="1"/>
          <p:nvPr/>
        </p:nvSpPr>
        <p:spPr>
          <a:xfrm>
            <a:off x="8718550" y="1106752"/>
            <a:ext cx="3609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u="sng" dirty="0">
                <a:solidFill>
                  <a:srgbClr val="0000FF"/>
                </a:solidFill>
              </a:rPr>
              <a:t>http://py.nenu.edu.cn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069671" y="2921943"/>
            <a:ext cx="4122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u="sng" dirty="0">
                <a:solidFill>
                  <a:srgbClr val="0000FF"/>
                </a:solidFill>
                <a:hlinkClick r:id="rId2"/>
              </a:rPr>
              <a:t>“ </a:t>
            </a:r>
            <a:r>
              <a:rPr lang="en-US" altLang="zh-CN" u="sng" dirty="0">
                <a:solidFill>
                  <a:srgbClr val="0000FF"/>
                </a:solidFill>
                <a:hlinkClick r:id="rId2"/>
              </a:rPr>
              <a:t>https://www.google.cn/intl/zh-CN/chrome/</a:t>
            </a:r>
            <a:r>
              <a:rPr lang="zh-CN" altLang="en-US" u="sng" dirty="0">
                <a:solidFill>
                  <a:srgbClr val="0000FF"/>
                </a:solidFill>
                <a:hlinkClick r:id="rId2"/>
              </a:rPr>
              <a:t>”</a:t>
            </a:r>
            <a:endParaRPr lang="zh-CN" altLang="en-US" u="sng" dirty="0">
              <a:solidFill>
                <a:srgbClr val="0000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68" y="1166843"/>
            <a:ext cx="6915150" cy="49434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262066" y="3733038"/>
            <a:ext cx="5257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个人相关信息说明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02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47750"/>
            <a:ext cx="7882990" cy="307929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7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2.</a:t>
            </a:r>
            <a:r>
              <a:rPr lang="zh-CN" altLang="en-US" dirty="0"/>
              <a:t>个人相关信息说明</a:t>
            </a:r>
            <a:endParaRPr lang="zh-CN" altLang="en-US" dirty="0"/>
          </a:p>
        </p:txBody>
      </p:sp>
      <p:sp>
        <p:nvSpPr>
          <p:cNvPr id="74" name="文本框 73"/>
          <p:cNvSpPr txBox="1"/>
          <p:nvPr/>
        </p:nvSpPr>
        <p:spPr>
          <a:xfrm>
            <a:off x="8004970" y="938511"/>
            <a:ext cx="39719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系统登录后会自动打开“基本信息页面”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基本信息页顶部显示“学生头像”、“姓名”、“性别” 、“研究生类别”、“学号”，其中头像可以进行编辑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在基本信息页面中有两个标签页：“基础信息”和“我的导师”信息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个人基础信息显示：“姓名”、“学号”、“性别”、“出生日期”、“证件号码”、“民族”、“政治面貌信息”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215105" y="5108684"/>
            <a:ext cx="11976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zh-CN" altLang="en-US" dirty="0"/>
              <a:t>教学动态信息展示不同维度教学动态数据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③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 startAt="5"/>
            </a:pPr>
            <a:endParaRPr lang="zh-CN" altLang="en-US" sz="1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zh-CN" altLang="en-US" dirty="0"/>
              <a:t>教学动态展示：针对当前学生的所有信息操作内容，展示形式为：操作人姓名、操作人角色、操作项目、操作时间</a:t>
            </a:r>
            <a:endParaRPr lang="zh-CN" altLang="en-US" dirty="0"/>
          </a:p>
        </p:txBody>
      </p:sp>
      <p:sp>
        <p:nvSpPr>
          <p:cNvPr id="76" name="文本框 75"/>
          <p:cNvSpPr txBox="1"/>
          <p:nvPr/>
        </p:nvSpPr>
        <p:spPr>
          <a:xfrm>
            <a:off x="2964415" y="31936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基础信息展示内容说明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76325" y="1674495"/>
            <a:ext cx="2873375" cy="447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405961" y="166142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①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76325" y="2147314"/>
            <a:ext cx="3298825" cy="14047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488413" y="2189284"/>
            <a:ext cx="3246437" cy="18779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457257" y="254470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②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857682" y="268411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③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066" y="955104"/>
            <a:ext cx="8486783" cy="3707431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2.</a:t>
            </a:r>
            <a:r>
              <a:rPr lang="zh-CN" altLang="en-US" dirty="0"/>
              <a:t>个人相关信息说明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964415" y="319365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我的导师信息展示内容说明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606808" y="959129"/>
            <a:ext cx="351851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点击“我的导师”标签页显示我的导师信息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我的导师展示：</a:t>
            </a:r>
            <a:r>
              <a:rPr lang="zh-CN" altLang="en-US" sz="1800" dirty="0">
                <a:solidFill>
                  <a:srgbClr val="FF0000"/>
                </a:solidFill>
              </a:rPr>
              <a:t>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r>
              <a:rPr lang="zh-CN" altLang="en-US" dirty="0"/>
              <a:t>“基本信息” 、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 ②</a:t>
            </a:r>
            <a:r>
              <a:rPr lang="zh-CN" altLang="en-US" dirty="0"/>
              <a:t>“联系信息” 、</a:t>
            </a:r>
            <a:r>
              <a:rPr lang="zh-CN" altLang="en-US" sz="1800" dirty="0">
                <a:solidFill>
                  <a:srgbClr val="FF0000"/>
                </a:solidFill>
              </a:rPr>
              <a:t>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③</a:t>
            </a:r>
            <a:r>
              <a:rPr lang="zh-CN" altLang="en-US" dirty="0"/>
              <a:t>“学术研究生招生专业信息” 和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④</a:t>
            </a:r>
            <a:r>
              <a:rPr lang="zh-CN" altLang="en-US" dirty="0"/>
              <a:t>“专业学位招生专业信息”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基本信息包括：“姓名”、“工号”、“性别”、“民族”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联系信息包括：“手机号码”、“邮箱地址”、“通信地址”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学术研究生招生专业包括第一专业和第二专业，分别包含“第一学科” 和“第二学科”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③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endParaRPr lang="en-US" altLang="zh-CN" dirty="0"/>
          </a:p>
        </p:txBody>
      </p:sp>
      <p:sp>
        <p:nvSpPr>
          <p:cNvPr id="2" name="矩形 1"/>
          <p:cNvSpPr/>
          <p:nvPr/>
        </p:nvSpPr>
        <p:spPr>
          <a:xfrm>
            <a:off x="1270000" y="2353152"/>
            <a:ext cx="3477260" cy="9723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70000" y="3460712"/>
            <a:ext cx="3477260" cy="8458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895850" y="2353152"/>
            <a:ext cx="3534410" cy="7913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895850" y="3298786"/>
            <a:ext cx="3534410" cy="7913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702992" y="252709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①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02992" y="352969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②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872956" y="236638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③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888693" y="329878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④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9087" y="5586388"/>
            <a:ext cx="112347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专业学位招生专业包括“第一招生专业” 和“第二招生专业” ，分别包含“专业学位名称” 和“专业领域名称”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④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057721" y="3733038"/>
            <a:ext cx="607655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中期考核申报操作说明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03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3.</a:t>
            </a:r>
            <a:r>
              <a:rPr lang="zh-CN" altLang="en-US" dirty="0"/>
              <a:t>中期考核申报操作说明</a:t>
            </a:r>
            <a:endParaRPr lang="zh-CN" altLang="en-US" dirty="0"/>
          </a:p>
        </p:txBody>
      </p:sp>
      <p:pic>
        <p:nvPicPr>
          <p:cNvPr id="20" name="图片 19" descr="QQ截图202209261004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24230"/>
            <a:ext cx="12192000" cy="5437505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2044700" y="2635885"/>
            <a:ext cx="1008062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在导航树点击“</a:t>
            </a:r>
            <a:r>
              <a:rPr lang="zh-CN" altLang="en-US" sz="2800" dirty="0">
                <a:solidFill>
                  <a:srgbClr val="FF0000"/>
                </a:solidFill>
              </a:rPr>
              <a:t>中期考核申报</a:t>
            </a:r>
            <a:r>
              <a:rPr lang="zh-CN" altLang="en-US" sz="2800" dirty="0"/>
              <a:t>”进入到中期考核申报列表页</a:t>
            </a:r>
            <a:endParaRPr lang="en-US" altLang="zh-CN" sz="28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点击“</a:t>
            </a:r>
            <a:r>
              <a:rPr lang="zh-CN" altLang="en-US" sz="2800" dirty="0">
                <a:solidFill>
                  <a:srgbClr val="FF0000"/>
                </a:solidFill>
              </a:rPr>
              <a:t>申报</a:t>
            </a:r>
            <a:r>
              <a:rPr lang="zh-CN" altLang="en-US" sz="2800" dirty="0"/>
              <a:t>”按钮弹窗显示中期考核申报操作页面</a:t>
            </a:r>
            <a:r>
              <a:rPr lang="en-US" altLang="zh-CN" sz="2800" dirty="0"/>
              <a:t>.(P10)</a:t>
            </a:r>
            <a:endParaRPr lang="en-US" altLang="zh-CN" sz="28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>
                <a:solidFill>
                  <a:schemeClr val="tx1"/>
                </a:solidFill>
              </a:rPr>
              <a:t>点击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r>
              <a:rPr lang="zh-CN" altLang="en-US" sz="2800" dirty="0">
                <a:sym typeface="+mn-ea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</a:rPr>
              <a:t>中期考核申报</a:t>
            </a:r>
            <a:r>
              <a:rPr lang="en-US" altLang="zh-CN" sz="2800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 </a:t>
            </a:r>
            <a:r>
              <a:rPr lang="zh-CN" altLang="en-US" sz="2800" dirty="0">
                <a:sym typeface="+mn-ea"/>
              </a:rPr>
              <a:t>“</a:t>
            </a:r>
            <a:r>
              <a:rPr lang="zh-CN" altLang="en-US" sz="2800" dirty="0">
                <a:solidFill>
                  <a:schemeClr val="tx1"/>
                </a:solidFill>
              </a:rPr>
              <a:t>，弹出中期考核申报详情页面</a:t>
            </a:r>
            <a:r>
              <a:rPr lang="en-US" altLang="zh-CN" sz="2800" dirty="0">
                <a:solidFill>
                  <a:schemeClr val="tx1"/>
                </a:solidFill>
              </a:rPr>
              <a:t>.(P11)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>
                <a:solidFill>
                  <a:schemeClr val="tx1"/>
                </a:solidFill>
              </a:rPr>
              <a:t>点击</a:t>
            </a:r>
            <a:r>
              <a:rPr lang="zh-CN" altLang="en-US" sz="2800" dirty="0">
                <a:sym typeface="+mn-ea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</a:rPr>
              <a:t>中期考核编号</a:t>
            </a:r>
            <a:r>
              <a:rPr lang="zh-CN" altLang="en-US" sz="2800" dirty="0">
                <a:sym typeface="+mn-ea"/>
              </a:rPr>
              <a:t>“</a:t>
            </a:r>
            <a:r>
              <a:rPr lang="zh-CN" altLang="en-US" sz="2800" dirty="0">
                <a:solidFill>
                  <a:schemeClr val="tx1"/>
                </a:solidFill>
              </a:rPr>
              <a:t>，弹出中期考核申报详情</a:t>
            </a:r>
            <a:r>
              <a:rPr lang="en-US" altLang="zh-CN" sz="2800" dirty="0">
                <a:solidFill>
                  <a:schemeClr val="tx1"/>
                </a:solidFill>
              </a:rPr>
              <a:t>.(P12)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indent="0">
              <a:buFont typeface="+mj-lt"/>
              <a:buNone/>
            </a:pPr>
            <a:r>
              <a:rPr lang="zh-CN" altLang="en-US" sz="2800" dirty="0">
                <a:solidFill>
                  <a:srgbClr val="FF0000"/>
                </a:solidFill>
              </a:rPr>
              <a:t>注：中期考核申报为研究生秘书已经录入结果后的流程</a:t>
            </a:r>
            <a:r>
              <a:rPr lang="zh-CN" altLang="en-US" sz="2800" dirty="0">
                <a:solidFill>
                  <a:srgbClr val="C00000"/>
                </a:solidFill>
              </a:rPr>
              <a:t>。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4215,&quot;width&quot;:14014.187401574804}"/>
</p:tagLst>
</file>

<file path=ppt/tags/tag2.xml><?xml version="1.0" encoding="utf-8"?>
<p:tagLst xmlns:p="http://schemas.openxmlformats.org/presentationml/2006/main">
  <p:tag name="ISLIDE.GUIDESSETTING" val="{&quot;Id&quot;:null,&quot;Name&quot;:&quot;模板&quot;,&quot;HeaderHeight&quot;:12.346938775510207,&quot;FooterHeight&quot;:6.0,&quot;SideMargin&quot;:5.5,&quot;TopMargin&quot;:0.0,&quot;BottomMargin&quot;:0.0,&quot;IntervalMargin&quot;:1.5,&quot;SettingType&quot;:&quot;Custom&quot;}"/>
  <p:tag name="KSO_WPP_MARK_KEY" val="c54b3c86-5f5c-4dba-8378-c046bafb4432"/>
  <p:tag name="COMMONDATA" val="eyJoZGlkIjoiNzU4YWRkNDJmYTkwZGM2ZWFmODE4ODI4Mjg2ZGVjMGMifQ=="/>
</p:tagLst>
</file>

<file path=ppt/theme/theme1.xml><?xml version="1.0" encoding="utf-8"?>
<a:theme xmlns:a="http://schemas.openxmlformats.org/drawingml/2006/main" name="Office Theme">
  <a:themeElements>
    <a:clrScheme name="东师模板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C00000"/>
      </a:accent2>
      <a:accent3>
        <a:srgbClr val="D2A26F"/>
      </a:accent3>
      <a:accent4>
        <a:srgbClr val="FF0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东师模板">
      <a:majorFont>
        <a:latin typeface="Calibri Light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800" b="1" dirty="0" smtClean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1487</Words>
  <Application>WPS 演示</Application>
  <PresentationFormat>宽屏</PresentationFormat>
  <Paragraphs>142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魂心</vt:lpstr>
      <vt:lpstr>Arial Black</vt:lpstr>
      <vt:lpstr>MS Gothic</vt:lpstr>
      <vt:lpstr>苹方 常规</vt:lpstr>
      <vt:lpstr>Calibri</vt:lpstr>
      <vt:lpstr>Calibri Light</vt:lpstr>
      <vt:lpstr>等线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骏谚</cp:lastModifiedBy>
  <cp:revision>427</cp:revision>
  <dcterms:created xsi:type="dcterms:W3CDTF">2020-04-11T05:30:00Z</dcterms:created>
  <dcterms:modified xsi:type="dcterms:W3CDTF">2022-10-14T13:14:36Z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ICV">
    <vt:lpwstr>F3E247AA5ED64A4892950B2DED3896E5</vt:lpwstr>
  </property>
</Properties>
</file>